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60" r:id="rId3"/>
    <p:sldId id="281" r:id="rId4"/>
    <p:sldId id="287" r:id="rId5"/>
    <p:sldId id="292" r:id="rId6"/>
    <p:sldId id="282" r:id="rId7"/>
    <p:sldId id="288" r:id="rId8"/>
    <p:sldId id="289" r:id="rId9"/>
    <p:sldId id="290" r:id="rId10"/>
    <p:sldId id="291" r:id="rId11"/>
    <p:sldId id="293" r:id="rId12"/>
    <p:sldId id="276" r:id="rId13"/>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1">
          <p15:clr>
            <a:srgbClr val="A4A3A4"/>
          </p15:clr>
        </p15:guide>
        <p15:guide id="2" orient="horz" pos="2969">
          <p15:clr>
            <a:srgbClr val="A4A3A4"/>
          </p15:clr>
        </p15:guide>
        <p15:guide id="3" pos="603">
          <p15:clr>
            <a:srgbClr val="A4A3A4"/>
          </p15:clr>
        </p15:guide>
        <p15:guide id="4" pos="5531">
          <p15:clr>
            <a:srgbClr val="A4A3A4"/>
          </p15:clr>
        </p15:guide>
        <p15:guide id="5" pos="381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 van Breda" initials="EvB" lastIdx="0" clrIdx="0">
    <p:extLst>
      <p:ext uri="{19B8F6BF-5375-455C-9EA6-DF929625EA0E}">
        <p15:presenceInfo xmlns:p15="http://schemas.microsoft.com/office/powerpoint/2012/main" userId="Eve van Breda" providerId="None"/>
      </p:ext>
    </p:extLst>
  </p:cmAuthor>
  <p:cmAuthor id="2" name="Eve van Breda" initials="EvB [2]" lastIdx="1" clrIdx="1">
    <p:extLst>
      <p:ext uri="{19B8F6BF-5375-455C-9EA6-DF929625EA0E}">
        <p15:presenceInfo xmlns:p15="http://schemas.microsoft.com/office/powerpoint/2012/main" userId="S-1-5-21-792126803-1638606687-3217461627-114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75"/>
    <a:srgbClr val="FFDE75"/>
    <a:srgbClr val="FDA9AD"/>
    <a:srgbClr val="F5B5E1"/>
    <a:srgbClr val="951B81"/>
    <a:srgbClr val="8989B0"/>
    <a:srgbClr val="9090B4"/>
    <a:srgbClr val="EA96CE"/>
    <a:srgbClr val="CB037F"/>
    <a:srgbClr val="CA0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395" autoAdjust="0"/>
  </p:normalViewPr>
  <p:slideViewPr>
    <p:cSldViewPr snapToGrid="0">
      <p:cViewPr varScale="1">
        <p:scale>
          <a:sx n="181" d="100"/>
          <a:sy n="181" d="100"/>
        </p:scale>
        <p:origin x="113" y="86"/>
      </p:cViewPr>
      <p:guideLst>
        <p:guide orient="horz" pos="991"/>
        <p:guide orient="horz" pos="2969"/>
        <p:guide pos="603"/>
        <p:guide pos="5531"/>
        <p:guide pos="381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1D518-9D63-43DF-BBC5-2A540752B178}" type="datetimeFigureOut">
              <a:rPr lang="en-GB" smtClean="0"/>
              <a:t>09/09/2021</a:t>
            </a:fld>
            <a:endParaRPr lang="en-GB"/>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0F890F-8513-4A49-A9C8-2B176CA57CF2}" type="slidenum">
              <a:rPr lang="en-GB" smtClean="0"/>
              <a:t>‹#›</a:t>
            </a:fld>
            <a:endParaRPr lang="en-GB"/>
          </a:p>
        </p:txBody>
      </p:sp>
    </p:spTree>
    <p:extLst>
      <p:ext uri="{BB962C8B-B14F-4D97-AF65-F5344CB8AC3E}">
        <p14:creationId xmlns:p14="http://schemas.microsoft.com/office/powerpoint/2010/main" val="3813593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2</a:t>
            </a:fld>
            <a:endParaRPr lang="en-GB"/>
          </a:p>
        </p:txBody>
      </p:sp>
    </p:spTree>
    <p:extLst>
      <p:ext uri="{BB962C8B-B14F-4D97-AF65-F5344CB8AC3E}">
        <p14:creationId xmlns:p14="http://schemas.microsoft.com/office/powerpoint/2010/main" val="2784183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categorie</a:t>
            </a:r>
            <a:r>
              <a:rPr lang="nl-NL" baseline="0" dirty="0"/>
              <a:t> gum is voor vele collega’s de meest zichtbare categorie omdat de productielocatie in Turnhout gevestigd is. We beschikken over 3 productielijnen, elk met hun eigen technieken, waarop we verschillende texturen kunnen maken. Op het productieproces kom ik zo meteen terug. We starten eerst met de bouwstenen van gum. </a:t>
            </a:r>
            <a:endParaRPr lang="nl-BE" baseline="0" dirty="0"/>
          </a:p>
          <a:p>
            <a:r>
              <a:rPr lang="nl-NL" baseline="0" dirty="0"/>
              <a:t>Hierbij onderscheiden we 4 groepen: </a:t>
            </a:r>
          </a:p>
          <a:p>
            <a:pPr marL="228600" indent="-228600">
              <a:buAutoNum type="arabicParenR"/>
            </a:pPr>
            <a:r>
              <a:rPr lang="nl-NL" baseline="0" dirty="0"/>
              <a:t>Suiker. Dit vormt de massa van het recept en bestaat uit een combinatie van suiker en glucosestroop.</a:t>
            </a:r>
          </a:p>
          <a:p>
            <a:pPr marL="228600" indent="-228600">
              <a:buAutoNum type="arabicParenR"/>
            </a:pPr>
            <a:r>
              <a:rPr lang="nl-NL" baseline="0" dirty="0"/>
              <a:t>Bindmiddel. Dit bepaalt de textuur van het eindproduct. We hebben 3 types: gelatine, zetmeel en pectine. Pectine gebruiken we momenteel enkel in combinatie met zetmeel. </a:t>
            </a:r>
          </a:p>
          <a:p>
            <a:pPr marL="228600" indent="-228600">
              <a:buAutoNum type="arabicParenR"/>
            </a:pPr>
            <a:r>
              <a:rPr lang="nl-NL" baseline="0" dirty="0"/>
              <a:t>Additieven: Deze groep kunnen we opsplitsen naar kleurstoffen, smaakstoffen, voedingszuren en coatings. Bijna al onze recepten bevatten zuur in het recept om de fruitsmaken te boosten. Bij coatings onderscheiden we zuur, </a:t>
            </a:r>
            <a:r>
              <a:rPr lang="nl-NL" baseline="0" dirty="0" err="1"/>
              <a:t>fizzy</a:t>
            </a:r>
            <a:r>
              <a:rPr lang="nl-NL" baseline="0" dirty="0"/>
              <a:t> zuur, suiker en olie; </a:t>
            </a:r>
            <a:r>
              <a:rPr lang="nl-NL" baseline="0" dirty="0" err="1"/>
              <a:t>fizzy</a:t>
            </a:r>
            <a:r>
              <a:rPr lang="nl-NL" baseline="0" dirty="0"/>
              <a:t> zuur is een combinatie van zout en zuur en zorgt voor een bruiseffect op je tong. Dit wordt gebruikt bij </a:t>
            </a:r>
            <a:r>
              <a:rPr lang="nl-NL" baseline="0" dirty="0" err="1"/>
              <a:t>oa</a:t>
            </a:r>
            <a:r>
              <a:rPr lang="nl-NL" baseline="0" dirty="0"/>
              <a:t> bubblegum flesjes.</a:t>
            </a:r>
          </a:p>
          <a:p>
            <a:pPr marL="228600" indent="-228600">
              <a:buAutoNum type="arabicParenR"/>
            </a:pPr>
            <a:r>
              <a:rPr lang="nl-NL" baseline="0" dirty="0"/>
              <a:t>En tot slot de extracten: dit is een extraatje en geen must. Enkele voorbeelden zijn fruitsap en dropextract.</a:t>
            </a:r>
          </a:p>
          <a:p>
            <a:pPr marL="228600" indent="-228600">
              <a:buAutoNum type="arabicParenR"/>
            </a:pPr>
            <a:endParaRPr lang="nl-NL" baseline="0" dirty="0"/>
          </a:p>
          <a:p>
            <a:pPr marL="0" indent="0">
              <a:buNone/>
            </a:pPr>
            <a:r>
              <a:rPr lang="nl-NL" baseline="0" dirty="0"/>
              <a:t>Nu gaan we over tot het beste gedeelte: het proeven!</a:t>
            </a:r>
          </a:p>
          <a:p>
            <a:pPr marL="0" indent="0">
              <a:buNone/>
            </a:pPr>
            <a:r>
              <a:rPr lang="nl-NL" baseline="0" dirty="0"/>
              <a:t>We starten met de eerste groep gelatine producten: in de doos kunnen jullie zakjes terugvinden met een geoliede kers, zure beer, gesuikerde confetti. Dit zijn allemaal gelatine producten met telkens andere coating. Tussen de verschillende recepten zitten er minimale verschillen die ervoor zorgen dat de coating erop blijft hangen. </a:t>
            </a:r>
          </a:p>
          <a:p>
            <a:pPr marL="0" indent="0">
              <a:buNone/>
            </a:pPr>
            <a:r>
              <a:rPr lang="nl-NL" baseline="0" dirty="0"/>
              <a:t>Wanneer we in dit recept lucht kloppen, krijgen we de groep schuim producten waarbij de voorbeelden van </a:t>
            </a:r>
            <a:r>
              <a:rPr lang="nl-NL" baseline="0" dirty="0" err="1"/>
              <a:t>strawberry</a:t>
            </a:r>
            <a:r>
              <a:rPr lang="nl-NL" baseline="0" dirty="0"/>
              <a:t> </a:t>
            </a:r>
            <a:r>
              <a:rPr lang="nl-NL" baseline="0" dirty="0" err="1"/>
              <a:t>dream</a:t>
            </a:r>
            <a:r>
              <a:rPr lang="nl-NL" baseline="0" dirty="0"/>
              <a:t> en </a:t>
            </a:r>
            <a:r>
              <a:rPr lang="nl-NL" baseline="0" dirty="0" err="1"/>
              <a:t>strawberry</a:t>
            </a:r>
            <a:r>
              <a:rPr lang="nl-NL" baseline="0" dirty="0"/>
              <a:t> milkshake zijn gevoegd. </a:t>
            </a:r>
          </a:p>
          <a:p>
            <a:pPr marL="0" indent="0">
              <a:buNone/>
            </a:pPr>
            <a:r>
              <a:rPr lang="nl-NL" baseline="0" dirty="0"/>
              <a:t>We hebben ook nog de mogelijkheid om een gedeelte zonder lucht te combineren met een deel waarin lucht zit, dan krijg je de </a:t>
            </a:r>
            <a:r>
              <a:rPr lang="nl-NL" baseline="0" dirty="0" err="1"/>
              <a:t>dubbelgegoten</a:t>
            </a:r>
            <a:r>
              <a:rPr lang="nl-NL" baseline="0" dirty="0"/>
              <a:t> gelatine producten: zoals orka, perzikring en bloem. Wanneer jullie de perzikring proeven, merken jullie dat deze minder zuur is dan de zure beer. Omwille van de schuimlaag kiezen we voor licht of middelzuur zodat het zuur niet kan invreten in de schuimlaag. We hebben ook enkele suikervrij referenties (zie artikel 19036 fruit). Hierbij is de suiker en </a:t>
            </a:r>
            <a:r>
              <a:rPr lang="nl-NL" baseline="0" dirty="0" err="1"/>
              <a:t>glucostroop</a:t>
            </a:r>
            <a:r>
              <a:rPr lang="nl-NL" baseline="0" dirty="0"/>
              <a:t> vervangen door </a:t>
            </a:r>
            <a:r>
              <a:rPr lang="nl-NL" baseline="0" dirty="0" err="1"/>
              <a:t>maltitol</a:t>
            </a:r>
            <a:r>
              <a:rPr lang="nl-NL" baseline="0" dirty="0"/>
              <a:t> en sorbitol en voegen we </a:t>
            </a:r>
            <a:r>
              <a:rPr lang="nl-NL" baseline="0" dirty="0" err="1"/>
              <a:t>stevia</a:t>
            </a:r>
            <a:r>
              <a:rPr lang="nl-NL" baseline="0" dirty="0"/>
              <a:t> toe om de zoetkracht te verkrijgen. Men denkt vaak, heel interessant maar opgelet dit blijft een niche product omwille van het bijwerkingen, het laxerend effect bij overmatig gebruik. </a:t>
            </a:r>
          </a:p>
          <a:p>
            <a:pPr marL="0" indent="0">
              <a:buNone/>
            </a:pPr>
            <a:endParaRPr lang="nl-NL" baseline="0" dirty="0"/>
          </a:p>
          <a:p>
            <a:pPr marL="0" indent="0">
              <a:buNone/>
            </a:pPr>
            <a:r>
              <a:rPr lang="nl-NL" baseline="0" dirty="0"/>
              <a:t>Vervolgens komen we bij de volgende groep, namelijk zetmeel. Dit is een belangrijke groep binnen gum omwille van de sterke groei in dit segment. Deze producten worden vaak geclaimd als </a:t>
            </a:r>
            <a:r>
              <a:rPr lang="nl-NL" baseline="0" dirty="0" err="1"/>
              <a:t>vegan</a:t>
            </a:r>
            <a:r>
              <a:rPr lang="nl-NL" baseline="0" dirty="0"/>
              <a:t> en </a:t>
            </a:r>
            <a:r>
              <a:rPr lang="nl-NL" baseline="0" dirty="0" err="1"/>
              <a:t>veggie</a:t>
            </a:r>
            <a:r>
              <a:rPr lang="nl-NL" baseline="0" dirty="0"/>
              <a:t>. Hier kom ik later op terug. Om te proeven hebben we een gesuikerde aardbei, colatutter en rode lip voorzien. Zoals jullie merken is deze textuur heel verschillende van gelatine. Zoals eerder vermeld voegen wij soms pectine toe aan zetmeel recepten om deze in mixen te kunnen gebruiken. De lippen zijn identiek, enige verschil is pectine. Dit zit in het recept van 32540. onervaren proevers kunnen het er niet uithalen. </a:t>
            </a:r>
          </a:p>
          <a:p>
            <a:pPr marL="0" indent="0">
              <a:buNone/>
            </a:pPr>
            <a:r>
              <a:rPr lang="nl-NL" baseline="0" dirty="0"/>
              <a:t>In de categorie zetmeel hebben we ook een dropartikel, de </a:t>
            </a:r>
            <a:r>
              <a:rPr lang="nl-NL" baseline="0" dirty="0" err="1"/>
              <a:t>magic</a:t>
            </a:r>
            <a:r>
              <a:rPr lang="nl-NL" baseline="0" dirty="0"/>
              <a:t> sticks 42072. een combinatie van mint en drop. Voor ons een minder gekend artikel maar vooral populair in de </a:t>
            </a:r>
            <a:r>
              <a:rPr lang="nl-NL" baseline="0" dirty="0" err="1"/>
              <a:t>scandinavische</a:t>
            </a:r>
            <a:r>
              <a:rPr lang="nl-NL" baseline="0" dirty="0"/>
              <a:t> landen. </a:t>
            </a:r>
          </a:p>
          <a:p>
            <a:pPr marL="0" indent="0">
              <a:buNone/>
            </a:pPr>
            <a:endParaRPr lang="nl-NL" baseline="0" dirty="0"/>
          </a:p>
          <a:p>
            <a:pPr marL="0" indent="0">
              <a:buNone/>
            </a:pPr>
            <a:r>
              <a:rPr lang="nl-NL" baseline="0" dirty="0"/>
              <a:t>Als laatste groep onderscheiden we de </a:t>
            </a:r>
            <a:r>
              <a:rPr lang="nl-NL" baseline="0" dirty="0" err="1"/>
              <a:t>winegums</a:t>
            </a:r>
            <a:r>
              <a:rPr lang="nl-NL" baseline="0" dirty="0"/>
              <a:t>. Dit is een combinatie van het bindmiddel gelatine en zetmeel. Ik heb 2 voorbeelden bijgevoegd van 31093 (het onderkant recept) en 31118 een meer premium recept. </a:t>
            </a:r>
          </a:p>
          <a:p>
            <a:pPr marL="0" indent="0">
              <a:buNone/>
            </a:pPr>
            <a:r>
              <a:rPr lang="nl-NL" baseline="0" dirty="0"/>
              <a:t>In </a:t>
            </a:r>
            <a:r>
              <a:rPr lang="nl-NL" baseline="0" dirty="0" err="1"/>
              <a:t>winegum</a:t>
            </a:r>
            <a:r>
              <a:rPr lang="nl-NL" baseline="0" dirty="0"/>
              <a:t> recept hebben we niet enkele de typische </a:t>
            </a:r>
            <a:r>
              <a:rPr lang="nl-NL" baseline="0" dirty="0" err="1"/>
              <a:t>winegum</a:t>
            </a:r>
            <a:r>
              <a:rPr lang="nl-NL" baseline="0" dirty="0"/>
              <a:t> vormen maar ook tutters en tongen. </a:t>
            </a:r>
          </a:p>
          <a:p>
            <a:pPr marL="0" indent="0">
              <a:buNone/>
            </a:pPr>
            <a:endParaRPr lang="nl-NL" baseline="0" dirty="0"/>
          </a:p>
          <a:p>
            <a:pPr marL="0" indent="0">
              <a:buNone/>
            </a:pPr>
            <a:r>
              <a:rPr lang="nl-NL" baseline="0" dirty="0"/>
              <a:t>Zijn hier al vragen over? </a:t>
            </a:r>
          </a:p>
          <a:p>
            <a:pPr marL="228600" indent="-228600">
              <a:buAutoNum type="arabicParenR"/>
            </a:pPr>
            <a:endParaRPr lang="nl-NL" baseline="0"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4</a:t>
            </a:fld>
            <a:endParaRPr lang="en-GB"/>
          </a:p>
        </p:txBody>
      </p:sp>
    </p:spTree>
    <p:extLst>
      <p:ext uri="{BB962C8B-B14F-4D97-AF65-F5344CB8AC3E}">
        <p14:creationId xmlns:p14="http://schemas.microsoft.com/office/powerpoint/2010/main" val="1423737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5</a:t>
            </a:fld>
            <a:endParaRPr lang="en-GB"/>
          </a:p>
        </p:txBody>
      </p:sp>
    </p:spTree>
    <p:extLst>
      <p:ext uri="{BB962C8B-B14F-4D97-AF65-F5344CB8AC3E}">
        <p14:creationId xmlns:p14="http://schemas.microsoft.com/office/powerpoint/2010/main" val="869271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6</a:t>
            </a:fld>
            <a:endParaRPr lang="en-GB"/>
          </a:p>
        </p:txBody>
      </p:sp>
    </p:spTree>
    <p:extLst>
      <p:ext uri="{BB962C8B-B14F-4D97-AF65-F5344CB8AC3E}">
        <p14:creationId xmlns:p14="http://schemas.microsoft.com/office/powerpoint/2010/main" val="143927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7</a:t>
            </a:fld>
            <a:endParaRPr lang="en-GB"/>
          </a:p>
        </p:txBody>
      </p:sp>
    </p:spTree>
    <p:extLst>
      <p:ext uri="{BB962C8B-B14F-4D97-AF65-F5344CB8AC3E}">
        <p14:creationId xmlns:p14="http://schemas.microsoft.com/office/powerpoint/2010/main" val="1427996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8</a:t>
            </a:fld>
            <a:endParaRPr lang="en-GB"/>
          </a:p>
        </p:txBody>
      </p:sp>
    </p:spTree>
    <p:extLst>
      <p:ext uri="{BB962C8B-B14F-4D97-AF65-F5344CB8AC3E}">
        <p14:creationId xmlns:p14="http://schemas.microsoft.com/office/powerpoint/2010/main" val="163974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9</a:t>
            </a:fld>
            <a:endParaRPr lang="en-GB"/>
          </a:p>
        </p:txBody>
      </p:sp>
    </p:spTree>
    <p:extLst>
      <p:ext uri="{BB962C8B-B14F-4D97-AF65-F5344CB8AC3E}">
        <p14:creationId xmlns:p14="http://schemas.microsoft.com/office/powerpoint/2010/main" val="3466953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10</a:t>
            </a:fld>
            <a:endParaRPr lang="en-GB"/>
          </a:p>
        </p:txBody>
      </p:sp>
    </p:spTree>
    <p:extLst>
      <p:ext uri="{BB962C8B-B14F-4D97-AF65-F5344CB8AC3E}">
        <p14:creationId xmlns:p14="http://schemas.microsoft.com/office/powerpoint/2010/main" val="3819390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a:t>
            </a:r>
            <a:r>
              <a:rPr lang="nl-NL" baseline="0" dirty="0"/>
              <a:t> gaan iets dieper in op het gietproces. </a:t>
            </a:r>
          </a:p>
          <a:p>
            <a:r>
              <a:rPr lang="nl-NL" baseline="0" dirty="0"/>
              <a:t>Het start allemaal bij de ontwikkeling van een lat. </a:t>
            </a:r>
          </a:p>
          <a:p>
            <a:r>
              <a:rPr lang="nl-NL" baseline="0" dirty="0"/>
              <a:t>Bij R&amp;D worden er gipsmodellen ontwikkeld. Als deze akkoord zijn, wordt er een volledige lat van geplakt. </a:t>
            </a:r>
            <a:endParaRPr lang="nl-BE" dirty="0"/>
          </a:p>
        </p:txBody>
      </p:sp>
      <p:sp>
        <p:nvSpPr>
          <p:cNvPr id="4" name="Tijdelijke aanduiding voor dianummer 3"/>
          <p:cNvSpPr>
            <a:spLocks noGrp="1"/>
          </p:cNvSpPr>
          <p:nvPr>
            <p:ph type="sldNum" sz="quarter" idx="10"/>
          </p:nvPr>
        </p:nvSpPr>
        <p:spPr/>
        <p:txBody>
          <a:bodyPr/>
          <a:lstStyle/>
          <a:p>
            <a:fld id="{9D0F890F-8513-4A49-A9C8-2B176CA57CF2}" type="slidenum">
              <a:rPr lang="en-GB" smtClean="0"/>
              <a:t>11</a:t>
            </a:fld>
            <a:endParaRPr lang="en-GB"/>
          </a:p>
        </p:txBody>
      </p:sp>
    </p:spTree>
    <p:extLst>
      <p:ext uri="{BB962C8B-B14F-4D97-AF65-F5344CB8AC3E}">
        <p14:creationId xmlns:p14="http://schemas.microsoft.com/office/powerpoint/2010/main" val="2635458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95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ocket balls + swe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95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r team">
    <p:spTree>
      <p:nvGrpSpPr>
        <p:cNvPr id="1" name=""/>
        <p:cNvGrpSpPr/>
        <p:nvPr/>
      </p:nvGrpSpPr>
      <p:grpSpPr>
        <a:xfrm>
          <a:off x="0" y="0"/>
          <a:ext cx="0" cy="0"/>
          <a:chOff x="0" y="0"/>
          <a:chExt cx="0" cy="0"/>
        </a:xfrm>
      </p:grpSpPr>
      <p:pic>
        <p:nvPicPr>
          <p:cNvPr id="9" name="Afbeelding 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196236" cy="5143500"/>
          </a:xfrm>
          <a:prstGeom prst="rect">
            <a:avLst/>
          </a:prstGeom>
        </p:spPr>
      </p:pic>
      <p:sp>
        <p:nvSpPr>
          <p:cNvPr id="8" name="Tijdelijke aanduiding voor afbeelding 7"/>
          <p:cNvSpPr>
            <a:spLocks noGrp="1" noChangeAspect="1"/>
          </p:cNvSpPr>
          <p:nvPr>
            <p:ph type="pic" sz="quarter" idx="10"/>
          </p:nvPr>
        </p:nvSpPr>
        <p:spPr>
          <a:xfrm>
            <a:off x="2787650" y="1208095"/>
            <a:ext cx="4271963" cy="2629213"/>
          </a:xfrm>
          <a:solidFill>
            <a:schemeClr val="bg1">
              <a:lumMod val="95000"/>
            </a:schemeClr>
          </a:solidFill>
        </p:spPr>
        <p:txBody>
          <a:bodyPr/>
          <a:lstStyle/>
          <a:p>
            <a:r>
              <a:rPr lang="nl-NL"/>
              <a:t>Klik op het pictogram als u een afbeelding wilt toevoegen</a:t>
            </a:r>
            <a:endParaRPr lang="en-GB"/>
          </a:p>
        </p:txBody>
      </p:sp>
      <p:sp>
        <p:nvSpPr>
          <p:cNvPr id="2" name="Titel 1"/>
          <p:cNvSpPr>
            <a:spLocks noGrp="1"/>
          </p:cNvSpPr>
          <p:nvPr>
            <p:ph type="title" hasCustomPrompt="1"/>
          </p:nvPr>
        </p:nvSpPr>
        <p:spPr>
          <a:xfrm>
            <a:off x="863281" y="1731025"/>
            <a:ext cx="1771566" cy="1073795"/>
          </a:xfrm>
        </p:spPr>
        <p:txBody>
          <a:bodyPr/>
          <a:lstStyle>
            <a:lvl1pPr>
              <a:defRPr sz="3600">
                <a:solidFill>
                  <a:schemeClr val="accent1"/>
                </a:solidFill>
              </a:defRPr>
            </a:lvl1pPr>
          </a:lstStyle>
          <a:p>
            <a:r>
              <a:rPr lang="nl-NL" dirty="0"/>
              <a:t>OUR TEAM</a:t>
            </a:r>
            <a:endParaRPr lang="en-GB" dirty="0"/>
          </a:p>
        </p:txBody>
      </p:sp>
      <p:sp>
        <p:nvSpPr>
          <p:cNvPr id="3" name="Tijdelijke aanduiding voor inhoud 2"/>
          <p:cNvSpPr>
            <a:spLocks noGrp="1"/>
          </p:cNvSpPr>
          <p:nvPr>
            <p:ph idx="1"/>
          </p:nvPr>
        </p:nvSpPr>
        <p:spPr>
          <a:xfrm>
            <a:off x="847423" y="2552928"/>
            <a:ext cx="2907960" cy="2160360"/>
          </a:xfrm>
          <a:solidFill>
            <a:schemeClr val="bg1"/>
          </a:solidFill>
          <a:effectLst>
            <a:softEdge rad="317500"/>
          </a:effectLst>
        </p:spPr>
        <p:txBody>
          <a:bodyPr tIns="468000" rIns="43200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1034467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lgemeen - grote titel">
    <p:spTree>
      <p:nvGrpSpPr>
        <p:cNvPr id="1" name=""/>
        <p:cNvGrpSpPr/>
        <p:nvPr/>
      </p:nvGrpSpPr>
      <p:grpSpPr>
        <a:xfrm>
          <a:off x="0" y="0"/>
          <a:ext cx="0" cy="0"/>
          <a:chOff x="0" y="0"/>
          <a:chExt cx="0" cy="0"/>
        </a:xfrm>
      </p:grpSpPr>
      <p:pic>
        <p:nvPicPr>
          <p:cNvPr id="5" name="Afbeelding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46340" cy="5143500"/>
          </a:xfrm>
          <a:prstGeom prst="rect">
            <a:avLst/>
          </a:prstGeom>
        </p:spPr>
      </p:pic>
      <p:sp>
        <p:nvSpPr>
          <p:cNvPr id="2" name="Titel 1"/>
          <p:cNvSpPr>
            <a:spLocks noGrp="1"/>
          </p:cNvSpPr>
          <p:nvPr>
            <p:ph type="title" hasCustomPrompt="1"/>
          </p:nvPr>
        </p:nvSpPr>
        <p:spPr/>
        <p:txBody>
          <a:bodyPr/>
          <a:lstStyle>
            <a:lvl1pPr>
              <a:defRPr>
                <a:solidFill>
                  <a:schemeClr val="accent1"/>
                </a:solidFill>
              </a:defRPr>
            </a:lvl1pPr>
          </a:lstStyle>
          <a:p>
            <a:r>
              <a:rPr lang="nl-NL" dirty="0"/>
              <a:t>KLIK OM DE STIJL TE BEWERKEN</a:t>
            </a:r>
            <a:endParaRPr lang="en-GB" dirty="0"/>
          </a:p>
        </p:txBody>
      </p:sp>
      <p:sp>
        <p:nvSpPr>
          <p:cNvPr id="3" name="Tijdelijke aanduiding voor inhoud 2"/>
          <p:cNvSpPr>
            <a:spLocks noGrp="1"/>
          </p:cNvSpPr>
          <p:nvPr>
            <p:ph idx="1"/>
          </p:nvPr>
        </p:nvSpPr>
        <p:spPr>
          <a:xfrm>
            <a:off x="863280" y="1493042"/>
            <a:ext cx="7917183" cy="742745"/>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GB" dirty="0"/>
          </a:p>
        </p:txBody>
      </p:sp>
    </p:spTree>
    <p:extLst>
      <p:ext uri="{BB962C8B-B14F-4D97-AF65-F5344CB8AC3E}">
        <p14:creationId xmlns:p14="http://schemas.microsoft.com/office/powerpoint/2010/main" val="51880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ums + sweets">
    <p:spTree>
      <p:nvGrpSpPr>
        <p:cNvPr id="1" name=""/>
        <p:cNvGrpSpPr/>
        <p:nvPr/>
      </p:nvGrpSpPr>
      <p:grpSpPr>
        <a:xfrm>
          <a:off x="0" y="0"/>
          <a:ext cx="0" cy="0"/>
          <a:chOff x="0" y="0"/>
          <a:chExt cx="0" cy="0"/>
        </a:xfrm>
      </p:grpSpPr>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288" cy="5143500"/>
          </a:xfrm>
          <a:prstGeom prst="rect">
            <a:avLst/>
          </a:prstGeom>
        </p:spPr>
      </p:pic>
      <p:sp>
        <p:nvSpPr>
          <p:cNvPr id="2" name="Titel 1"/>
          <p:cNvSpPr>
            <a:spLocks noGrp="1"/>
          </p:cNvSpPr>
          <p:nvPr>
            <p:ph type="title" hasCustomPrompt="1"/>
          </p:nvPr>
        </p:nvSpPr>
        <p:spPr>
          <a:xfrm>
            <a:off x="863279" y="295991"/>
            <a:ext cx="5179527" cy="1073795"/>
          </a:xfrm>
        </p:spPr>
        <p:txBody>
          <a:bodyPr/>
          <a:lstStyle>
            <a:lvl1pPr>
              <a:defRPr>
                <a:solidFill>
                  <a:schemeClr val="accent2"/>
                </a:solidFill>
              </a:defRPr>
            </a:lvl1pPr>
          </a:lstStyle>
          <a:p>
            <a:r>
              <a:rPr lang="nl-NL" dirty="0"/>
              <a:t>KLIK OM DE STIJL TE BEWERKEN</a:t>
            </a:r>
            <a:endParaRPr lang="en-GB" dirty="0"/>
          </a:p>
        </p:txBody>
      </p:sp>
      <p:sp>
        <p:nvSpPr>
          <p:cNvPr id="3" name="Tijdelijke aanduiding voor inhoud 2"/>
          <p:cNvSpPr>
            <a:spLocks noGrp="1"/>
          </p:cNvSpPr>
          <p:nvPr>
            <p:ph idx="1"/>
          </p:nvPr>
        </p:nvSpPr>
        <p:spPr>
          <a:xfrm>
            <a:off x="863280" y="1493042"/>
            <a:ext cx="5185095" cy="742745"/>
          </a:xfrm>
        </p:spPr>
        <p:txBody>
          <a:bodyPr/>
          <a:lstStyle/>
          <a:p>
            <a:pPr lvl="0"/>
            <a:r>
              <a:rPr lang="nl-NL"/>
              <a:t>Tekststijl van het model bewerken</a:t>
            </a:r>
          </a:p>
          <a:p>
            <a:pPr lvl="1"/>
            <a:r>
              <a:rPr lang="nl-NL"/>
              <a:t>Tweede niveau</a:t>
            </a:r>
          </a:p>
        </p:txBody>
      </p:sp>
      <p:sp>
        <p:nvSpPr>
          <p:cNvPr id="5" name="Tijdelijke aanduiding voor inhoud 2"/>
          <p:cNvSpPr>
            <a:spLocks noGrp="1"/>
          </p:cNvSpPr>
          <p:nvPr>
            <p:ph idx="13"/>
          </p:nvPr>
        </p:nvSpPr>
        <p:spPr>
          <a:xfrm>
            <a:off x="1396340" y="2488869"/>
            <a:ext cx="4629082" cy="2128060"/>
          </a:xfrm>
        </p:spPr>
        <p:txBody>
          <a:bodyPr tIns="108000"/>
          <a:lstStyle>
            <a:lvl1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1pPr>
            <a:lvl2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2pPr>
            <a:lvl3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3pPr>
            <a:lvl4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4pPr>
            <a:lvl5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a:solidFill>
                  <a:schemeClr val="tx1"/>
                </a:solidFill>
                <a:latin typeface="+mn-lt"/>
                <a:ea typeface="+mn-ea"/>
                <a:cs typeface="+mn-cs"/>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3691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ums + sweets">
    <p:spTree>
      <p:nvGrpSpPr>
        <p:cNvPr id="1" name=""/>
        <p:cNvGrpSpPr/>
        <p:nvPr/>
      </p:nvGrpSpPr>
      <p:grpSpPr>
        <a:xfrm>
          <a:off x="0" y="0"/>
          <a:ext cx="0" cy="0"/>
          <a:chOff x="0" y="0"/>
          <a:chExt cx="0" cy="0"/>
        </a:xfrm>
      </p:grpSpPr>
      <p:pic>
        <p:nvPicPr>
          <p:cNvPr id="6" name="Afbeelding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7922712" y="0"/>
            <a:ext cx="1221288" cy="5143500"/>
          </a:xfrm>
          <a:prstGeom prst="rect">
            <a:avLst/>
          </a:prstGeom>
        </p:spPr>
      </p:pic>
      <p:sp>
        <p:nvSpPr>
          <p:cNvPr id="2" name="Titel 1"/>
          <p:cNvSpPr>
            <a:spLocks noGrp="1"/>
          </p:cNvSpPr>
          <p:nvPr>
            <p:ph type="title" hasCustomPrompt="1"/>
          </p:nvPr>
        </p:nvSpPr>
        <p:spPr>
          <a:xfrm>
            <a:off x="863279" y="295991"/>
            <a:ext cx="5179527" cy="1073795"/>
          </a:xfrm>
        </p:spPr>
        <p:txBody>
          <a:bodyPr/>
          <a:lstStyle>
            <a:lvl1pPr>
              <a:defRPr>
                <a:solidFill>
                  <a:schemeClr val="accent2"/>
                </a:solidFill>
              </a:defRPr>
            </a:lvl1pPr>
          </a:lstStyle>
          <a:p>
            <a:r>
              <a:rPr lang="nl-NL" dirty="0"/>
              <a:t>KLIK OM DE STIJL TE BEWERKEN</a:t>
            </a:r>
            <a:endParaRPr lang="en-GB" dirty="0"/>
          </a:p>
        </p:txBody>
      </p:sp>
      <p:sp>
        <p:nvSpPr>
          <p:cNvPr id="3" name="Tijdelijke aanduiding voor inhoud 2"/>
          <p:cNvSpPr>
            <a:spLocks noGrp="1"/>
          </p:cNvSpPr>
          <p:nvPr>
            <p:ph idx="1"/>
          </p:nvPr>
        </p:nvSpPr>
        <p:spPr>
          <a:xfrm>
            <a:off x="863280" y="1493042"/>
            <a:ext cx="5185095" cy="742745"/>
          </a:xfrm>
        </p:spPr>
        <p:txBody>
          <a:bodyPr/>
          <a:lstStyle/>
          <a:p>
            <a:pPr lvl="0"/>
            <a:r>
              <a:rPr lang="nl-NL"/>
              <a:t>Tekststijl van het model bewerken</a:t>
            </a:r>
          </a:p>
          <a:p>
            <a:pPr lvl="1"/>
            <a:r>
              <a:rPr lang="nl-NL"/>
              <a:t>Tweede niveau</a:t>
            </a:r>
          </a:p>
        </p:txBody>
      </p:sp>
      <p:sp>
        <p:nvSpPr>
          <p:cNvPr id="5" name="Tijdelijke aanduiding voor inhoud 2"/>
          <p:cNvSpPr>
            <a:spLocks noGrp="1"/>
          </p:cNvSpPr>
          <p:nvPr>
            <p:ph idx="13"/>
          </p:nvPr>
        </p:nvSpPr>
        <p:spPr>
          <a:xfrm>
            <a:off x="1396340" y="2488869"/>
            <a:ext cx="4629082" cy="2128060"/>
          </a:xfrm>
        </p:spPr>
        <p:txBody>
          <a:bodyPr tIns="108000"/>
          <a:lstStyle>
            <a:lvl1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1pPr>
            <a:lvl2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2pPr>
            <a:lvl3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3pPr>
            <a:lvl4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4pPr>
            <a:lvl5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a:solidFill>
                  <a:schemeClr val="tx1"/>
                </a:solidFill>
                <a:latin typeface="+mn-lt"/>
                <a:ea typeface="+mn-ea"/>
                <a:cs typeface="+mn-cs"/>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79306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fo's + sweets">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196236" cy="5143500"/>
          </a:xfrm>
          <a:prstGeom prst="rect">
            <a:avLst/>
          </a:prstGeom>
        </p:spPr>
      </p:pic>
      <p:sp>
        <p:nvSpPr>
          <p:cNvPr id="2" name="Titel 1"/>
          <p:cNvSpPr>
            <a:spLocks noGrp="1"/>
          </p:cNvSpPr>
          <p:nvPr>
            <p:ph type="title" hasCustomPrompt="1"/>
          </p:nvPr>
        </p:nvSpPr>
        <p:spPr>
          <a:xfrm>
            <a:off x="863279" y="295991"/>
            <a:ext cx="5179527" cy="1073795"/>
          </a:xfrm>
        </p:spPr>
        <p:txBody>
          <a:bodyPr/>
          <a:lstStyle>
            <a:lvl1pPr>
              <a:defRPr>
                <a:solidFill>
                  <a:schemeClr val="accent3"/>
                </a:solidFill>
              </a:defRPr>
            </a:lvl1pPr>
          </a:lstStyle>
          <a:p>
            <a:r>
              <a:rPr lang="nl-NL" dirty="0"/>
              <a:t>KLIK OM DE STIJL TE BEWERKEN</a:t>
            </a:r>
            <a:endParaRPr lang="en-GB" dirty="0"/>
          </a:p>
        </p:txBody>
      </p:sp>
      <p:sp>
        <p:nvSpPr>
          <p:cNvPr id="3" name="Tijdelijke aanduiding voor inhoud 2"/>
          <p:cNvSpPr>
            <a:spLocks noGrp="1"/>
          </p:cNvSpPr>
          <p:nvPr>
            <p:ph idx="1"/>
          </p:nvPr>
        </p:nvSpPr>
        <p:spPr>
          <a:xfrm>
            <a:off x="863280" y="1493042"/>
            <a:ext cx="5185095" cy="742745"/>
          </a:xfrm>
        </p:spPr>
        <p:txBody>
          <a:bodyPr/>
          <a:lstStyle/>
          <a:p>
            <a:pPr lvl="0"/>
            <a:r>
              <a:rPr lang="nl-NL"/>
              <a:t>Tekststijl van het model bewerken</a:t>
            </a:r>
          </a:p>
          <a:p>
            <a:pPr lvl="1"/>
            <a:r>
              <a:rPr lang="nl-NL"/>
              <a:t>Tweede niveau</a:t>
            </a:r>
          </a:p>
        </p:txBody>
      </p:sp>
      <p:sp>
        <p:nvSpPr>
          <p:cNvPr id="5" name="Tijdelijke aanduiding voor inhoud 2"/>
          <p:cNvSpPr>
            <a:spLocks noGrp="1"/>
          </p:cNvSpPr>
          <p:nvPr>
            <p:ph idx="13"/>
          </p:nvPr>
        </p:nvSpPr>
        <p:spPr>
          <a:xfrm>
            <a:off x="1396340" y="2488869"/>
            <a:ext cx="4629082" cy="2128060"/>
          </a:xfrm>
        </p:spPr>
        <p:txBody>
          <a:bodyPr tIns="108000"/>
          <a:lstStyle>
            <a:lvl1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1pPr>
            <a:lvl2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2pPr>
            <a:lvl3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3pPr>
            <a:lvl4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4pPr>
            <a:lvl5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a:solidFill>
                  <a:schemeClr val="tx1"/>
                </a:solidFill>
                <a:latin typeface="+mn-lt"/>
                <a:ea typeface="+mn-ea"/>
                <a:cs typeface="+mn-cs"/>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4290861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llows  + sweets">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334022" cy="5143500"/>
          </a:xfrm>
          <a:prstGeom prst="rect">
            <a:avLst/>
          </a:prstGeom>
        </p:spPr>
      </p:pic>
      <p:sp>
        <p:nvSpPr>
          <p:cNvPr id="2" name="Titel 1"/>
          <p:cNvSpPr>
            <a:spLocks noGrp="1"/>
          </p:cNvSpPr>
          <p:nvPr>
            <p:ph type="title" hasCustomPrompt="1"/>
          </p:nvPr>
        </p:nvSpPr>
        <p:spPr>
          <a:xfrm>
            <a:off x="863279" y="295991"/>
            <a:ext cx="5179527" cy="1073795"/>
          </a:xfrm>
        </p:spPr>
        <p:txBody>
          <a:bodyPr/>
          <a:lstStyle>
            <a:lvl1pPr>
              <a:defRPr>
                <a:solidFill>
                  <a:schemeClr val="accent4"/>
                </a:solidFill>
              </a:defRPr>
            </a:lvl1pPr>
          </a:lstStyle>
          <a:p>
            <a:r>
              <a:rPr lang="nl-NL" dirty="0"/>
              <a:t>KLIK OM DE STIJL TE BEWERKEN</a:t>
            </a:r>
            <a:endParaRPr lang="en-GB" dirty="0"/>
          </a:p>
        </p:txBody>
      </p:sp>
      <p:sp>
        <p:nvSpPr>
          <p:cNvPr id="3" name="Tijdelijke aanduiding voor inhoud 2"/>
          <p:cNvSpPr>
            <a:spLocks noGrp="1"/>
          </p:cNvSpPr>
          <p:nvPr>
            <p:ph idx="1"/>
          </p:nvPr>
        </p:nvSpPr>
        <p:spPr>
          <a:xfrm>
            <a:off x="863280" y="1493042"/>
            <a:ext cx="5185095" cy="742745"/>
          </a:xfrm>
        </p:spPr>
        <p:txBody>
          <a:bodyPr/>
          <a:lstStyle/>
          <a:p>
            <a:pPr lvl="0"/>
            <a:r>
              <a:rPr lang="nl-NL"/>
              <a:t>Tekststijl van het model bewerken</a:t>
            </a:r>
          </a:p>
          <a:p>
            <a:pPr lvl="1"/>
            <a:r>
              <a:rPr lang="nl-NL"/>
              <a:t>Tweede niveau</a:t>
            </a:r>
          </a:p>
        </p:txBody>
      </p:sp>
      <p:sp>
        <p:nvSpPr>
          <p:cNvPr id="5" name="Tijdelijke aanduiding voor inhoud 2"/>
          <p:cNvSpPr>
            <a:spLocks noGrp="1"/>
          </p:cNvSpPr>
          <p:nvPr>
            <p:ph idx="13"/>
          </p:nvPr>
        </p:nvSpPr>
        <p:spPr>
          <a:xfrm>
            <a:off x="1396340" y="2488869"/>
            <a:ext cx="4629082" cy="2128060"/>
          </a:xfrm>
        </p:spPr>
        <p:txBody>
          <a:bodyPr tIns="108000"/>
          <a:lstStyle>
            <a:lvl1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1pPr>
            <a:lvl2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2pPr>
            <a:lvl3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3pPr>
            <a:lvl4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4pPr>
            <a:lvl5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a:solidFill>
                  <a:schemeClr val="tx1"/>
                </a:solidFill>
                <a:latin typeface="+mn-lt"/>
                <a:ea typeface="+mn-ea"/>
                <a:cs typeface="+mn-cs"/>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69769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cket balls + sweets">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08762" cy="5143500"/>
          </a:xfrm>
          <a:prstGeom prst="rect">
            <a:avLst/>
          </a:prstGeom>
        </p:spPr>
      </p:pic>
      <p:sp>
        <p:nvSpPr>
          <p:cNvPr id="2" name="Titel 1"/>
          <p:cNvSpPr>
            <a:spLocks noGrp="1"/>
          </p:cNvSpPr>
          <p:nvPr>
            <p:ph type="title" hasCustomPrompt="1"/>
          </p:nvPr>
        </p:nvSpPr>
        <p:spPr>
          <a:xfrm>
            <a:off x="863279" y="295991"/>
            <a:ext cx="5179527" cy="1073795"/>
          </a:xfrm>
        </p:spPr>
        <p:txBody>
          <a:bodyPr/>
          <a:lstStyle>
            <a:lvl1pPr>
              <a:defRPr>
                <a:solidFill>
                  <a:srgbClr val="B31983"/>
                </a:solidFill>
              </a:defRPr>
            </a:lvl1pPr>
          </a:lstStyle>
          <a:p>
            <a:r>
              <a:rPr lang="nl-NL" dirty="0"/>
              <a:t>KLIK OM DE STIJL TE BEWERKEN</a:t>
            </a:r>
            <a:endParaRPr lang="en-GB" dirty="0"/>
          </a:p>
        </p:txBody>
      </p:sp>
      <p:sp>
        <p:nvSpPr>
          <p:cNvPr id="3" name="Tijdelijke aanduiding voor inhoud 2"/>
          <p:cNvSpPr>
            <a:spLocks noGrp="1"/>
          </p:cNvSpPr>
          <p:nvPr>
            <p:ph idx="1"/>
          </p:nvPr>
        </p:nvSpPr>
        <p:spPr>
          <a:xfrm>
            <a:off x="863280" y="1493042"/>
            <a:ext cx="5185095" cy="742745"/>
          </a:xfrm>
        </p:spPr>
        <p:txBody>
          <a:bodyPr/>
          <a:lstStyle/>
          <a:p>
            <a:pPr lvl="0"/>
            <a:r>
              <a:rPr lang="nl-NL"/>
              <a:t>Tekststijl van het model bewerken</a:t>
            </a:r>
          </a:p>
          <a:p>
            <a:pPr lvl="1"/>
            <a:r>
              <a:rPr lang="nl-NL"/>
              <a:t>Tweede niveau</a:t>
            </a:r>
          </a:p>
        </p:txBody>
      </p:sp>
      <p:sp>
        <p:nvSpPr>
          <p:cNvPr id="5" name="Tijdelijke aanduiding voor inhoud 2"/>
          <p:cNvSpPr>
            <a:spLocks noGrp="1"/>
          </p:cNvSpPr>
          <p:nvPr>
            <p:ph idx="13"/>
          </p:nvPr>
        </p:nvSpPr>
        <p:spPr>
          <a:xfrm>
            <a:off x="1396340" y="2488869"/>
            <a:ext cx="4629082" cy="2128060"/>
          </a:xfrm>
        </p:spPr>
        <p:txBody>
          <a:bodyPr tIns="108000"/>
          <a:lstStyle>
            <a:lvl1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1pPr>
            <a:lvl2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2pPr>
            <a:lvl3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3pPr>
            <a:lvl4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smtClean="0">
                <a:solidFill>
                  <a:schemeClr val="tx1"/>
                </a:solidFill>
                <a:latin typeface="+mn-lt"/>
                <a:ea typeface="+mn-ea"/>
                <a:cs typeface="+mn-cs"/>
              </a:defRPr>
            </a:lvl4pPr>
            <a:lvl5pPr marL="180975" indent="-180975" algn="l" defTabSz="914400" rtl="0" eaLnBrk="1" latinLnBrk="0" hangingPunct="1">
              <a:lnSpc>
                <a:spcPts val="1600"/>
              </a:lnSpc>
              <a:spcBef>
                <a:spcPts val="1000"/>
              </a:spcBef>
              <a:buSzPct val="120000"/>
              <a:buFont typeface="Century Gothic" panose="020B0502020202020204" pitchFamily="34" charset="0"/>
              <a:buChar char="-"/>
              <a:defRPr lang="nl-NL" sz="1600" b="0" kern="1200" dirty="0">
                <a:solidFill>
                  <a:schemeClr val="tx1"/>
                </a:solidFill>
                <a:latin typeface="+mn-lt"/>
                <a:ea typeface="+mn-ea"/>
                <a:cs typeface="+mn-cs"/>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737930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el 1"/>
          <p:cNvSpPr>
            <a:spLocks noGrp="1"/>
          </p:cNvSpPr>
          <p:nvPr>
            <p:ph type="ctrTitle"/>
          </p:nvPr>
        </p:nvSpPr>
        <p:spPr>
          <a:xfrm>
            <a:off x="840973" y="511205"/>
            <a:ext cx="6141100" cy="1654120"/>
          </a:xfrm>
        </p:spPr>
        <p:txBody>
          <a:bodyPr/>
          <a:lstStyle>
            <a:lvl1pPr>
              <a:lnSpc>
                <a:spcPts val="4600"/>
              </a:lnSpc>
              <a:defRPr sz="5200" cap="all" baseline="0">
                <a:solidFill>
                  <a:schemeClr val="bg1"/>
                </a:solidFill>
              </a:defRPr>
            </a:lvl1pPr>
          </a:lstStyle>
          <a:p>
            <a:r>
              <a:rPr lang="nl-NL"/>
              <a:t>Klik om de stijl te bewerken</a:t>
            </a:r>
            <a:endParaRPr lang="en-GB" dirty="0"/>
          </a:p>
        </p:txBody>
      </p:sp>
    </p:spTree>
    <p:extLst>
      <p:ext uri="{BB962C8B-B14F-4D97-AF65-F5344CB8AC3E}">
        <p14:creationId xmlns:p14="http://schemas.microsoft.com/office/powerpoint/2010/main" val="211956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63280" y="295991"/>
            <a:ext cx="6914406" cy="1073795"/>
          </a:xfrm>
          <a:prstGeom prst="rect">
            <a:avLst/>
          </a:prstGeom>
        </p:spPr>
        <p:txBody>
          <a:bodyPr vert="horz" lIns="64800" tIns="36000" rIns="91440" bIns="36000" rtlCol="0" anchor="b" anchorCtr="0">
            <a:noAutofit/>
          </a:bodyPr>
          <a:lstStyle/>
          <a:p>
            <a:r>
              <a:rPr lang="nl-NL" dirty="0"/>
              <a:t>KLIK OM DE STIJL TE BEWERKEN</a:t>
            </a:r>
            <a:endParaRPr lang="en-GB" dirty="0"/>
          </a:p>
        </p:txBody>
      </p:sp>
      <p:sp>
        <p:nvSpPr>
          <p:cNvPr id="3" name="Tijdelijke aanduiding voor tekst 2"/>
          <p:cNvSpPr>
            <a:spLocks noGrp="1"/>
          </p:cNvSpPr>
          <p:nvPr>
            <p:ph type="body" idx="1"/>
          </p:nvPr>
        </p:nvSpPr>
        <p:spPr>
          <a:xfrm>
            <a:off x="863280" y="1493042"/>
            <a:ext cx="7917183" cy="3220246"/>
          </a:xfrm>
          <a:prstGeom prst="rect">
            <a:avLst/>
          </a:prstGeom>
        </p:spPr>
        <p:txBody>
          <a:bodyPr vert="horz" lIns="91440" tIns="36000" rIns="91440" bIns="3600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Tree>
    <p:extLst>
      <p:ext uri="{BB962C8B-B14F-4D97-AF65-F5344CB8AC3E}">
        <p14:creationId xmlns:p14="http://schemas.microsoft.com/office/powerpoint/2010/main" val="3537077476"/>
      </p:ext>
    </p:extLst>
  </p:cSld>
  <p:clrMap bg1="lt1" tx1="dk1" bg2="lt2" tx2="dk2" accent1="accent1" accent2="accent2" accent3="accent3" accent4="accent4" accent5="accent5" accent6="accent6" hlink="hlink" folHlink="folHlink"/>
  <p:sldLayoutIdLst>
    <p:sldLayoutId id="2147483711" r:id="rId1"/>
    <p:sldLayoutId id="2147483675" r:id="rId2"/>
    <p:sldLayoutId id="2147483674" r:id="rId3"/>
    <p:sldLayoutId id="2147483701" r:id="rId4"/>
    <p:sldLayoutId id="2147483727" r:id="rId5"/>
    <p:sldLayoutId id="2147483702" r:id="rId6"/>
    <p:sldLayoutId id="2147483703" r:id="rId7"/>
    <p:sldLayoutId id="2147483708" r:id="rId8"/>
    <p:sldLayoutId id="2147483728" r:id="rId9"/>
    <p:sldLayoutId id="2147483726" r:id="rId10"/>
  </p:sldLayoutIdLst>
  <p:txStyles>
    <p:titleStyle>
      <a:lvl1pPr algn="l" defTabSz="914400" rtl="0" eaLnBrk="1" latinLnBrk="0" hangingPunct="1">
        <a:lnSpc>
          <a:spcPts val="3400"/>
        </a:lnSpc>
        <a:spcBef>
          <a:spcPct val="0"/>
        </a:spcBef>
        <a:buNone/>
        <a:defRPr sz="3800" b="1" kern="1200" cap="all" baseline="0">
          <a:solidFill>
            <a:schemeClr val="tx1"/>
          </a:solidFill>
          <a:latin typeface="+mj-lt"/>
          <a:ea typeface="+mj-ea"/>
          <a:cs typeface="+mj-cs"/>
        </a:defRPr>
      </a:lvl1pPr>
    </p:titleStyle>
    <p:bodyStyle>
      <a:lvl1pPr marL="0" indent="0" algn="l" defTabSz="914400" rtl="0" eaLnBrk="1" latinLnBrk="0" hangingPunct="1">
        <a:lnSpc>
          <a:spcPts val="1400"/>
        </a:lnSpc>
        <a:spcBef>
          <a:spcPts val="0"/>
        </a:spcBef>
        <a:buFont typeface="Arial" panose="020B0604020202020204" pitchFamily="34" charset="0"/>
        <a:buNone/>
        <a:defRPr sz="950" kern="1200">
          <a:solidFill>
            <a:schemeClr val="tx1"/>
          </a:solidFill>
          <a:latin typeface="+mn-lt"/>
          <a:ea typeface="+mn-ea"/>
          <a:cs typeface="+mn-cs"/>
        </a:defRPr>
      </a:lvl1pPr>
      <a:lvl2pPr marL="457200" indent="0" algn="l" defTabSz="914400" rtl="0" eaLnBrk="1" latinLnBrk="0" hangingPunct="1">
        <a:lnSpc>
          <a:spcPts val="1400"/>
        </a:lnSpc>
        <a:spcBef>
          <a:spcPts val="0"/>
        </a:spcBef>
        <a:buFont typeface="Arial" panose="020B0604020202020204" pitchFamily="34" charset="0"/>
        <a:buNone/>
        <a:defRPr sz="950" kern="1200">
          <a:solidFill>
            <a:schemeClr val="tx1"/>
          </a:solidFill>
          <a:latin typeface="+mn-lt"/>
          <a:ea typeface="+mn-ea"/>
          <a:cs typeface="+mn-cs"/>
        </a:defRPr>
      </a:lvl2pPr>
      <a:lvl3pPr marL="914400" indent="0" algn="l" defTabSz="914400" rtl="0" eaLnBrk="1" latinLnBrk="0" hangingPunct="1">
        <a:lnSpc>
          <a:spcPts val="1400"/>
        </a:lnSpc>
        <a:spcBef>
          <a:spcPts val="0"/>
        </a:spcBef>
        <a:buFont typeface="Arial" panose="020B0604020202020204" pitchFamily="34" charset="0"/>
        <a:buNone/>
        <a:defRPr sz="950" kern="1200">
          <a:solidFill>
            <a:schemeClr val="tx1"/>
          </a:solidFill>
          <a:latin typeface="+mn-lt"/>
          <a:ea typeface="+mn-ea"/>
          <a:cs typeface="+mn-cs"/>
        </a:defRPr>
      </a:lvl3pPr>
      <a:lvl4pPr marL="1371600" indent="0" algn="l" defTabSz="914400" rtl="0" eaLnBrk="1" latinLnBrk="0" hangingPunct="1">
        <a:lnSpc>
          <a:spcPts val="1400"/>
        </a:lnSpc>
        <a:spcBef>
          <a:spcPts val="0"/>
        </a:spcBef>
        <a:buFont typeface="Arial" panose="020B0604020202020204" pitchFamily="34" charset="0"/>
        <a:buNone/>
        <a:defRPr sz="950" kern="1200">
          <a:solidFill>
            <a:schemeClr val="tx1"/>
          </a:solidFill>
          <a:latin typeface="+mn-lt"/>
          <a:ea typeface="+mn-ea"/>
          <a:cs typeface="+mn-cs"/>
        </a:defRPr>
      </a:lvl4pPr>
      <a:lvl5pPr marL="1828800" indent="0" algn="l" defTabSz="914400" rtl="0" eaLnBrk="1" latinLnBrk="0" hangingPunct="1">
        <a:lnSpc>
          <a:spcPts val="1400"/>
        </a:lnSpc>
        <a:spcBef>
          <a:spcPts val="0"/>
        </a:spcBef>
        <a:buFont typeface="Arial" panose="020B0604020202020204" pitchFamily="34" charset="0"/>
        <a:buNone/>
        <a:defRPr sz="9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648"/>
            <a:ext cx="9167310" cy="5157148"/>
          </a:xfrm>
          <a:prstGeom prst="rect">
            <a:avLst/>
          </a:prstGeom>
        </p:spPr>
      </p:pic>
    </p:spTree>
    <p:extLst>
      <p:ext uri="{BB962C8B-B14F-4D97-AF65-F5344CB8AC3E}">
        <p14:creationId xmlns:p14="http://schemas.microsoft.com/office/powerpoint/2010/main" val="12945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4382814" y="-50450"/>
            <a:ext cx="4887310" cy="5202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Rechthoek 1"/>
          <p:cNvSpPr/>
          <p:nvPr/>
        </p:nvSpPr>
        <p:spPr>
          <a:xfrm>
            <a:off x="634084" y="1796586"/>
            <a:ext cx="2786625" cy="1908215"/>
          </a:xfrm>
          <a:prstGeom prst="rect">
            <a:avLst/>
          </a:prstGeom>
        </p:spPr>
        <p:txBody>
          <a:bodyPr wrap="square">
            <a:spAutoFit/>
          </a:bodyPr>
          <a:lstStyle/>
          <a:p>
            <a:r>
              <a:rPr lang="nl-NL" sz="2000" b="1" dirty="0"/>
              <a:t>STAP 6</a:t>
            </a:r>
          </a:p>
          <a:p>
            <a:endParaRPr lang="nl-NL" sz="1400" dirty="0"/>
          </a:p>
          <a:p>
            <a:r>
              <a:rPr lang="nl-NL" sz="1400" dirty="0"/>
              <a:t>De snoepjes worden ingepakt en wachten in ons magazijn tot ze getransporteerd kunnen worden naar de winkel, waar klanten ze kunnen kopen.</a:t>
            </a:r>
          </a:p>
        </p:txBody>
      </p:sp>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HOE MAAK JE</a:t>
            </a:r>
          </a:p>
          <a:p>
            <a:pPr>
              <a:lnSpc>
                <a:spcPct val="75000"/>
              </a:lnSpc>
            </a:pPr>
            <a:r>
              <a:rPr lang="en-GB" sz="4000" dirty="0">
                <a:solidFill>
                  <a:schemeClr val="accent2"/>
                </a:solidFill>
              </a:rPr>
              <a:t>  EEN SNOEPJE</a:t>
            </a:r>
            <a:endParaRPr lang="en-GB" sz="1800" dirty="0">
              <a:solidFill>
                <a:schemeClr val="accent2"/>
              </a:solidFill>
            </a:endParaRPr>
          </a:p>
        </p:txBody>
      </p:sp>
      <p:pic>
        <p:nvPicPr>
          <p:cNvPr id="11" name="Afbeelding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875176">
            <a:off x="5215522" y="74083"/>
            <a:ext cx="3882259" cy="3882259"/>
          </a:xfrm>
          <a:prstGeom prst="rect">
            <a:avLst/>
          </a:prstGeom>
        </p:spPr>
      </p:pic>
      <p:pic>
        <p:nvPicPr>
          <p:cNvPr id="6" name="Afbeelding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1880" y="725373"/>
            <a:ext cx="4676840" cy="4676840"/>
          </a:xfrm>
          <a:prstGeom prst="rect">
            <a:avLst/>
          </a:prstGeom>
        </p:spPr>
      </p:pic>
      <p:pic>
        <p:nvPicPr>
          <p:cNvPr id="10" name="Afbeelding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90882" y="2535250"/>
            <a:ext cx="2547708" cy="2503564"/>
          </a:xfrm>
          <a:prstGeom prst="rect">
            <a:avLst/>
          </a:prstGeom>
        </p:spPr>
      </p:pic>
    </p:spTree>
    <p:extLst>
      <p:ext uri="{BB962C8B-B14F-4D97-AF65-F5344CB8AC3E}">
        <p14:creationId xmlns:p14="http://schemas.microsoft.com/office/powerpoint/2010/main" val="30461646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4135" y="1796586"/>
            <a:ext cx="5627452" cy="2585323"/>
          </a:xfrm>
          <a:prstGeom prst="rect">
            <a:avLst/>
          </a:prstGeom>
        </p:spPr>
        <p:txBody>
          <a:bodyPr wrap="square">
            <a:spAutoFit/>
          </a:bodyPr>
          <a:lstStyle/>
          <a:p>
            <a:pPr>
              <a:lnSpc>
                <a:spcPct val="150000"/>
              </a:lnSpc>
            </a:pPr>
            <a:r>
              <a:rPr lang="nl-NL" dirty="0"/>
              <a:t>snoepjes die op de grond gevallen zijn tijdens het productieproces niet zomaar in de vuilbak worden gegooid? Deze snoepjes worden nog als</a:t>
            </a:r>
            <a:r>
              <a:rPr lang="nl-NL" b="1" dirty="0"/>
              <a:t> veevoer </a:t>
            </a:r>
            <a:r>
              <a:rPr lang="nl-NL" dirty="0"/>
              <a:t>aan lokale boeren verkocht. Zo kunnen de koeien ook lekker smullen van onze snoepjes.</a:t>
            </a:r>
          </a:p>
        </p:txBody>
      </p:sp>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WIST JE DAT…</a:t>
            </a:r>
            <a:endParaRPr lang="en-GB" sz="1800" dirty="0">
              <a:solidFill>
                <a:schemeClr val="accent2"/>
              </a:solidFill>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61587" y="1860666"/>
            <a:ext cx="3608403" cy="3282834"/>
          </a:xfrm>
          <a:prstGeom prst="rect">
            <a:avLst/>
          </a:prstGeom>
        </p:spPr>
      </p:pic>
    </p:spTree>
    <p:extLst>
      <p:ext uri="{BB962C8B-B14F-4D97-AF65-F5344CB8AC3E}">
        <p14:creationId xmlns:p14="http://schemas.microsoft.com/office/powerpoint/2010/main" val="3573504019"/>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9194450" cy="51435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
        <p:nvSpPr>
          <p:cNvPr id="2" name="Titel 1"/>
          <p:cNvSpPr>
            <a:spLocks noGrp="1"/>
          </p:cNvSpPr>
          <p:nvPr>
            <p:ph type="ctrTitle" idx="4294967295"/>
          </p:nvPr>
        </p:nvSpPr>
        <p:spPr>
          <a:xfrm>
            <a:off x="0" y="1767916"/>
            <a:ext cx="9144000" cy="1654175"/>
          </a:xfrm>
        </p:spPr>
        <p:txBody>
          <a:bodyPr/>
          <a:lstStyle/>
          <a:p>
            <a:pPr algn="ctr">
              <a:lnSpc>
                <a:spcPct val="100000"/>
              </a:lnSpc>
            </a:pPr>
            <a:r>
              <a:rPr lang="en-GB" sz="5400" dirty="0">
                <a:solidFill>
                  <a:schemeClr val="bg1"/>
                </a:solidFill>
              </a:rPr>
              <a:t>ZIJN ER NOG </a:t>
            </a:r>
            <a:br>
              <a:rPr lang="en-GB" sz="5400" dirty="0">
                <a:solidFill>
                  <a:schemeClr val="bg1"/>
                </a:solidFill>
              </a:rPr>
            </a:br>
            <a:r>
              <a:rPr lang="en-GB" sz="5400" dirty="0">
                <a:solidFill>
                  <a:schemeClr val="bg1"/>
                </a:solidFill>
              </a:rPr>
              <a:t>VRAGEN?</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751306">
            <a:off x="-97580" y="116047"/>
            <a:ext cx="2888242" cy="2888242"/>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90562">
            <a:off x="7337084" y="-1"/>
            <a:ext cx="2703978" cy="2703978"/>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091993">
            <a:off x="2850320" y="2406694"/>
            <a:ext cx="3230652" cy="2670464"/>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091727" y="1853292"/>
            <a:ext cx="3608403" cy="3282834"/>
          </a:xfrm>
          <a:prstGeom prst="rect">
            <a:avLst/>
          </a:prstGeom>
        </p:spPr>
      </p:pic>
    </p:spTree>
    <p:extLst>
      <p:ext uri="{BB962C8B-B14F-4D97-AF65-F5344CB8AC3E}">
        <p14:creationId xmlns:p14="http://schemas.microsoft.com/office/powerpoint/2010/main" val="740242369"/>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66334" y="1870741"/>
            <a:ext cx="5523176" cy="3272759"/>
          </a:xfrm>
        </p:spPr>
        <p:txBody>
          <a:bodyPr>
            <a:normAutofit/>
          </a:bodyPr>
          <a:lstStyle/>
          <a:p>
            <a:r>
              <a:rPr lang="nl-NL" sz="2000" b="1" dirty="0"/>
              <a:t>Snoepen bestaat al </a:t>
            </a:r>
            <a:r>
              <a:rPr lang="nl-NL" sz="2000" b="1" dirty="0" err="1"/>
              <a:t>hééél</a:t>
            </a:r>
            <a:r>
              <a:rPr lang="nl-NL" sz="2000" b="1" dirty="0"/>
              <a:t> lang. </a:t>
            </a:r>
          </a:p>
          <a:p>
            <a:endParaRPr lang="nl-NL" dirty="0"/>
          </a:p>
          <a:p>
            <a:r>
              <a:rPr lang="nl-NL" dirty="0"/>
              <a:t>Natuurlijk werd er in de oertijd anders gesnoept dan nu. Toen bestonden er nog geen </a:t>
            </a:r>
            <a:r>
              <a:rPr lang="nl-NL" dirty="0" err="1"/>
              <a:t>winegums</a:t>
            </a:r>
            <a:r>
              <a:rPr lang="nl-NL" dirty="0"/>
              <a:t>, spekjes of </a:t>
            </a:r>
            <a:r>
              <a:rPr lang="nl-NL" dirty="0" err="1"/>
              <a:t>UFO’s</a:t>
            </a:r>
            <a:r>
              <a:rPr lang="nl-NL" dirty="0"/>
              <a:t> … maar at men </a:t>
            </a:r>
            <a:r>
              <a:rPr lang="nl-NL" b="1" dirty="0"/>
              <a:t>bessen en ander zoet fruit</a:t>
            </a:r>
            <a:r>
              <a:rPr lang="nl-NL" dirty="0"/>
              <a:t>. Al snel werd ontdekt dat honing het fruit nog zoeter kon maken. </a:t>
            </a:r>
          </a:p>
          <a:p>
            <a:endParaRPr lang="nl-NL" dirty="0"/>
          </a:p>
          <a:p>
            <a:r>
              <a:rPr lang="nl-NL" dirty="0"/>
              <a:t>Daarna leerden de mensen hoe ze van </a:t>
            </a:r>
            <a:r>
              <a:rPr lang="nl-NL" b="1" dirty="0"/>
              <a:t>suikerriet</a:t>
            </a:r>
            <a:r>
              <a:rPr lang="nl-NL" dirty="0"/>
              <a:t> suiker konden maken. Vanaf de </a:t>
            </a:r>
            <a:r>
              <a:rPr lang="nl-NL" b="1" dirty="0"/>
              <a:t>zestiende eeuw </a:t>
            </a:r>
            <a:r>
              <a:rPr lang="nl-NL" dirty="0"/>
              <a:t>werd er in Europa het </a:t>
            </a:r>
            <a:r>
              <a:rPr lang="nl-NL" b="1" dirty="0"/>
              <a:t>eerste snoep van echt suiker geproduceerd</a:t>
            </a:r>
            <a:r>
              <a:rPr lang="nl-NL" dirty="0"/>
              <a:t>. Deze snoepjes waren toen enkel voor de rijken. </a:t>
            </a:r>
          </a:p>
          <a:p>
            <a:endParaRPr lang="nl-NL" dirty="0"/>
          </a:p>
          <a:p>
            <a:r>
              <a:rPr lang="nl-NL" dirty="0"/>
              <a:t>Met de komst van suikerfabrieken steeg de productie van suiker.</a:t>
            </a:r>
          </a:p>
          <a:p>
            <a:r>
              <a:rPr lang="nl-NL" dirty="0"/>
              <a:t>Daardoor daalde de prijs en dat resulteerde in het ontstaan van grote </a:t>
            </a:r>
            <a:r>
              <a:rPr lang="nl-NL" b="1" dirty="0"/>
              <a:t>snoepfabrieken</a:t>
            </a:r>
            <a:r>
              <a:rPr lang="nl-NL" dirty="0"/>
              <a:t>, zoals die van Astra </a:t>
            </a:r>
            <a:r>
              <a:rPr lang="nl-NL" dirty="0" err="1"/>
              <a:t>Sweets</a:t>
            </a:r>
            <a:r>
              <a:rPr lang="nl-NL" dirty="0"/>
              <a:t>, die snoepjes konden maken </a:t>
            </a:r>
          </a:p>
          <a:p>
            <a:r>
              <a:rPr lang="nl-NL" dirty="0"/>
              <a:t>voor iedereen. </a:t>
            </a:r>
            <a:endParaRPr lang="nl-BE" dirty="0"/>
          </a:p>
        </p:txBody>
      </p:sp>
      <p:sp>
        <p:nvSpPr>
          <p:cNvPr id="2" name="Titel 1"/>
          <p:cNvSpPr>
            <a:spLocks noGrp="1"/>
          </p:cNvSpPr>
          <p:nvPr>
            <p:ph type="title"/>
          </p:nvPr>
        </p:nvSpPr>
        <p:spPr>
          <a:xfrm>
            <a:off x="-749268" y="1213355"/>
            <a:ext cx="7734404" cy="1026401"/>
          </a:xfrm>
        </p:spPr>
        <p:txBody>
          <a:bodyPr/>
          <a:lstStyle/>
          <a:p>
            <a:pPr algn="ctr">
              <a:lnSpc>
                <a:spcPct val="75000"/>
              </a:lnSpc>
            </a:pPr>
            <a:br>
              <a:rPr lang="en-GB" sz="2800" b="1" dirty="0">
                <a:solidFill>
                  <a:srgbClr val="E30613"/>
                </a:solidFill>
              </a:rPr>
            </a:br>
            <a:br>
              <a:rPr lang="en-GB" sz="400" b="1" dirty="0">
                <a:solidFill>
                  <a:srgbClr val="E30613"/>
                </a:solidFill>
              </a:rPr>
            </a:br>
            <a:r>
              <a:rPr lang="en-GB" sz="400" b="1" dirty="0">
                <a:solidFill>
                  <a:srgbClr val="E30613"/>
                </a:solidFill>
              </a:rPr>
              <a:t> </a:t>
            </a:r>
            <a:br>
              <a:rPr lang="en-GB" sz="400" b="1" dirty="0">
                <a:solidFill>
                  <a:srgbClr val="E30613"/>
                </a:solidFill>
              </a:rPr>
            </a:br>
            <a:r>
              <a:rPr lang="en-GB" sz="400" b="1" dirty="0">
                <a:solidFill>
                  <a:srgbClr val="E30613"/>
                </a:solidFill>
              </a:rPr>
              <a:t>                                                                                         </a:t>
            </a:r>
            <a:r>
              <a:rPr lang="en-GB" sz="6000" b="1" dirty="0">
                <a:solidFill>
                  <a:srgbClr val="E30613"/>
                </a:solidFill>
              </a:rPr>
              <a:t>GESCHIEDENIS </a:t>
            </a:r>
            <a:br>
              <a:rPr lang="en-GB" sz="6000" b="1" dirty="0">
                <a:solidFill>
                  <a:srgbClr val="E30613"/>
                </a:solidFill>
              </a:rPr>
            </a:br>
            <a:r>
              <a:rPr lang="en-GB" sz="6000" b="1" dirty="0">
                <a:solidFill>
                  <a:srgbClr val="E30613"/>
                </a:solidFill>
              </a:rPr>
              <a:t>VAN SNOEP</a:t>
            </a:r>
            <a:endParaRPr lang="en-GB" b="1"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5837" y="0"/>
            <a:ext cx="3698163" cy="514350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3988">
            <a:off x="8356196" y="-82340"/>
            <a:ext cx="2227495" cy="2227495"/>
          </a:xfrm>
          <a:prstGeom prst="rect">
            <a:avLst/>
          </a:prstGeom>
        </p:spPr>
      </p:pic>
    </p:spTree>
    <p:extLst>
      <p:ext uri="{BB962C8B-B14F-4D97-AF65-F5344CB8AC3E}">
        <p14:creationId xmlns:p14="http://schemas.microsoft.com/office/powerpoint/2010/main" val="305960289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789318" cy="5143500"/>
          </a:xfrm>
          <a:prstGeom prst="rect">
            <a:avLst/>
          </a:prstGeom>
        </p:spPr>
      </p:pic>
      <p:pic>
        <p:nvPicPr>
          <p:cNvPr id="9" name="Afbeelding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93988">
            <a:off x="-787804" y="-82339"/>
            <a:ext cx="2227495" cy="2227495"/>
          </a:xfrm>
          <a:prstGeom prst="rect">
            <a:avLst/>
          </a:prstGeom>
        </p:spPr>
      </p:pic>
      <p:sp>
        <p:nvSpPr>
          <p:cNvPr id="10" name="Titel 1"/>
          <p:cNvSpPr txBox="1">
            <a:spLocks/>
          </p:cNvSpPr>
          <p:nvPr/>
        </p:nvSpPr>
        <p:spPr>
          <a:xfrm>
            <a:off x="741359" y="594695"/>
            <a:ext cx="7904497" cy="1073795"/>
          </a:xfrm>
          <a:prstGeom prst="rect">
            <a:avLst/>
          </a:prstGeom>
        </p:spPr>
        <p:txBody>
          <a:bodyPr/>
          <a:lstStyle>
            <a:lvl1pPr algn="l" defTabSz="914400" rtl="0" eaLnBrk="1" latinLnBrk="0" hangingPunct="1">
              <a:lnSpc>
                <a:spcPts val="3400"/>
              </a:lnSpc>
              <a:spcBef>
                <a:spcPct val="0"/>
              </a:spcBef>
              <a:buNone/>
              <a:defRPr sz="3800" b="1" kern="1200" cap="all" baseline="0">
                <a:solidFill>
                  <a:schemeClr val="tx1"/>
                </a:solidFill>
                <a:latin typeface="+mj-lt"/>
                <a:ea typeface="+mj-ea"/>
                <a:cs typeface="+mj-cs"/>
              </a:defRPr>
            </a:lvl1pPr>
          </a:lstStyle>
          <a:p>
            <a:r>
              <a:rPr lang="en-GB" sz="6000" dirty="0">
                <a:solidFill>
                  <a:schemeClr val="accent1"/>
                </a:solidFill>
              </a:rPr>
              <a:t>WELKE SNOEPJES</a:t>
            </a:r>
          </a:p>
          <a:p>
            <a:pPr>
              <a:lnSpc>
                <a:spcPct val="100000"/>
              </a:lnSpc>
            </a:pPr>
            <a:r>
              <a:rPr lang="en-GB" sz="4400" dirty="0">
                <a:solidFill>
                  <a:schemeClr val="accent1"/>
                </a:solidFill>
              </a:rPr>
              <a:t>   ZIJN </a:t>
            </a:r>
            <a:r>
              <a:rPr lang="en-GB" sz="4400" dirty="0" err="1">
                <a:solidFill>
                  <a:schemeClr val="accent1"/>
                </a:solidFill>
              </a:rPr>
              <a:t>Er</a:t>
            </a:r>
            <a:r>
              <a:rPr lang="en-GB" sz="4400" dirty="0">
                <a:solidFill>
                  <a:schemeClr val="accent1"/>
                </a:solidFill>
              </a:rPr>
              <a:t> ALLEMAAL?</a:t>
            </a:r>
            <a:endParaRPr lang="en-GB" sz="2800" dirty="0">
              <a:solidFill>
                <a:schemeClr val="accent1"/>
              </a:solidFill>
            </a:endParaRPr>
          </a:p>
        </p:txBody>
      </p:sp>
      <p:sp>
        <p:nvSpPr>
          <p:cNvPr id="14" name="Afgeronde rechthoek 13"/>
          <p:cNvSpPr/>
          <p:nvPr/>
        </p:nvSpPr>
        <p:spPr>
          <a:xfrm>
            <a:off x="1201003" y="1750376"/>
            <a:ext cx="8070676" cy="6897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a:solidFill>
                  <a:schemeClr val="tx1"/>
                </a:solidFill>
              </a:rPr>
              <a:t>Er bestaan heel veel verschillende soorten snoepjes. </a:t>
            </a:r>
          </a:p>
          <a:p>
            <a:r>
              <a:rPr lang="nl-BE" dirty="0">
                <a:solidFill>
                  <a:schemeClr val="tx1"/>
                </a:solidFill>
              </a:rPr>
              <a:t>Deze maakt Astra </a:t>
            </a:r>
            <a:r>
              <a:rPr lang="nl-BE" dirty="0" err="1">
                <a:solidFill>
                  <a:schemeClr val="tx1"/>
                </a:solidFill>
              </a:rPr>
              <a:t>Sweets</a:t>
            </a:r>
            <a:r>
              <a:rPr lang="nl-BE" dirty="0">
                <a:solidFill>
                  <a:schemeClr val="tx1"/>
                </a:solidFill>
              </a:rPr>
              <a:t>:</a:t>
            </a:r>
          </a:p>
        </p:txBody>
      </p:sp>
      <p:sp>
        <p:nvSpPr>
          <p:cNvPr id="3" name="Tekstvak 2"/>
          <p:cNvSpPr txBox="1"/>
          <p:nvPr/>
        </p:nvSpPr>
        <p:spPr>
          <a:xfrm>
            <a:off x="1037102" y="2899298"/>
            <a:ext cx="1269242" cy="369332"/>
          </a:xfrm>
          <a:prstGeom prst="rect">
            <a:avLst/>
          </a:prstGeom>
          <a:noFill/>
        </p:spPr>
        <p:txBody>
          <a:bodyPr wrap="square" rtlCol="0">
            <a:spAutoFit/>
          </a:bodyPr>
          <a:lstStyle/>
          <a:p>
            <a:r>
              <a:rPr lang="nl-NL" b="1" dirty="0"/>
              <a:t>GELATINE</a:t>
            </a:r>
            <a:endParaRPr lang="nl-BE" b="1" dirty="0"/>
          </a:p>
        </p:txBody>
      </p:sp>
      <p:sp>
        <p:nvSpPr>
          <p:cNvPr id="15" name="Tekstvak 14"/>
          <p:cNvSpPr txBox="1"/>
          <p:nvPr/>
        </p:nvSpPr>
        <p:spPr>
          <a:xfrm>
            <a:off x="2558955" y="2899298"/>
            <a:ext cx="2065361" cy="369332"/>
          </a:xfrm>
          <a:prstGeom prst="rect">
            <a:avLst/>
          </a:prstGeom>
          <a:noFill/>
        </p:spPr>
        <p:txBody>
          <a:bodyPr wrap="square" rtlCol="0">
            <a:spAutoFit/>
          </a:bodyPr>
          <a:lstStyle/>
          <a:p>
            <a:r>
              <a:rPr lang="nl-NL" b="1" dirty="0"/>
              <a:t>MET 2 LAAGJES</a:t>
            </a:r>
            <a:endParaRPr lang="nl-BE" b="1" dirty="0"/>
          </a:p>
        </p:txBody>
      </p:sp>
      <p:sp>
        <p:nvSpPr>
          <p:cNvPr id="16" name="Tekstvak 15"/>
          <p:cNvSpPr txBox="1"/>
          <p:nvPr/>
        </p:nvSpPr>
        <p:spPr>
          <a:xfrm>
            <a:off x="4707128" y="2898445"/>
            <a:ext cx="1303362" cy="369332"/>
          </a:xfrm>
          <a:prstGeom prst="rect">
            <a:avLst/>
          </a:prstGeom>
          <a:noFill/>
        </p:spPr>
        <p:txBody>
          <a:bodyPr wrap="square" rtlCol="0">
            <a:spAutoFit/>
          </a:bodyPr>
          <a:lstStyle/>
          <a:p>
            <a:r>
              <a:rPr lang="nl-NL" b="1" dirty="0"/>
              <a:t>ZETMEEL</a:t>
            </a:r>
            <a:endParaRPr lang="nl-BE" b="1" dirty="0"/>
          </a:p>
        </p:txBody>
      </p:sp>
      <p:sp>
        <p:nvSpPr>
          <p:cNvPr id="17" name="Tekstvak 16"/>
          <p:cNvSpPr txBox="1"/>
          <p:nvPr/>
        </p:nvSpPr>
        <p:spPr>
          <a:xfrm>
            <a:off x="6037786" y="2898445"/>
            <a:ext cx="1155512" cy="369332"/>
          </a:xfrm>
          <a:prstGeom prst="rect">
            <a:avLst/>
          </a:prstGeom>
          <a:noFill/>
        </p:spPr>
        <p:txBody>
          <a:bodyPr wrap="square" rtlCol="0">
            <a:spAutoFit/>
          </a:bodyPr>
          <a:lstStyle/>
          <a:p>
            <a:r>
              <a:rPr lang="nl-NL" b="1" dirty="0"/>
              <a:t>SCHUIM</a:t>
            </a:r>
            <a:endParaRPr lang="nl-BE" b="1" dirty="0"/>
          </a:p>
        </p:txBody>
      </p:sp>
      <p:sp>
        <p:nvSpPr>
          <p:cNvPr id="18" name="Tekstvak 17"/>
          <p:cNvSpPr txBox="1"/>
          <p:nvPr/>
        </p:nvSpPr>
        <p:spPr>
          <a:xfrm>
            <a:off x="7401636" y="2899298"/>
            <a:ext cx="1498955" cy="369332"/>
          </a:xfrm>
          <a:prstGeom prst="rect">
            <a:avLst/>
          </a:prstGeom>
          <a:noFill/>
        </p:spPr>
        <p:txBody>
          <a:bodyPr wrap="square" rtlCol="0">
            <a:spAutoFit/>
          </a:bodyPr>
          <a:lstStyle/>
          <a:p>
            <a:r>
              <a:rPr lang="nl-NL" b="1" dirty="0"/>
              <a:t>WINEGUM</a:t>
            </a:r>
            <a:endParaRPr lang="nl-BE" b="1" dirty="0"/>
          </a:p>
        </p:txBody>
      </p:sp>
      <p:pic>
        <p:nvPicPr>
          <p:cNvPr id="5" name="Afbeelding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5405" y="3267777"/>
            <a:ext cx="2172818" cy="1615554"/>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48223" y="3288919"/>
            <a:ext cx="1513652" cy="1675355"/>
          </a:xfrm>
          <a:prstGeom prst="rect">
            <a:avLst/>
          </a:prstGeom>
        </p:spPr>
      </p:pic>
      <p:pic>
        <p:nvPicPr>
          <p:cNvPr id="19" name="Afbeelding 1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08653" y="3726097"/>
            <a:ext cx="1185390" cy="1351915"/>
          </a:xfrm>
          <a:prstGeom prst="rect">
            <a:avLst/>
          </a:prstGeom>
        </p:spPr>
      </p:pic>
      <p:pic>
        <p:nvPicPr>
          <p:cNvPr id="22" name="Afbeelding 2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30027" y="3243828"/>
            <a:ext cx="1974908" cy="1745483"/>
          </a:xfrm>
          <a:prstGeom prst="rect">
            <a:avLst/>
          </a:prstGeom>
        </p:spPr>
      </p:pic>
      <p:pic>
        <p:nvPicPr>
          <p:cNvPr id="20" name="Afbeelding 1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17900" y="3288919"/>
            <a:ext cx="1704718" cy="1594412"/>
          </a:xfrm>
          <a:prstGeom prst="rect">
            <a:avLst/>
          </a:prstGeom>
        </p:spPr>
      </p:pic>
      <p:pic>
        <p:nvPicPr>
          <p:cNvPr id="2" name="Afbeelding 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914120">
            <a:off x="4159823" y="3059724"/>
            <a:ext cx="1709927" cy="1709927"/>
          </a:xfrm>
          <a:prstGeom prst="rect">
            <a:avLst/>
          </a:prstGeom>
        </p:spPr>
      </p:pic>
    </p:spTree>
    <p:extLst>
      <p:ext uri="{BB962C8B-B14F-4D97-AF65-F5344CB8AC3E}">
        <p14:creationId xmlns:p14="http://schemas.microsoft.com/office/powerpoint/2010/main" val="3507038515"/>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893460" y="93691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6600" dirty="0"/>
              <a:t>INGREDIËNTEN</a:t>
            </a:r>
          </a:p>
          <a:p>
            <a:pPr>
              <a:lnSpc>
                <a:spcPct val="75000"/>
              </a:lnSpc>
            </a:pPr>
            <a:r>
              <a:rPr lang="en-GB" sz="3600" dirty="0"/>
              <a:t>    VAN EEN SNOEPJE     </a:t>
            </a:r>
          </a:p>
        </p:txBody>
      </p:sp>
      <p:sp>
        <p:nvSpPr>
          <p:cNvPr id="6" name="Freeform 5"/>
          <p:cNvSpPr>
            <a:spLocks/>
          </p:cNvSpPr>
          <p:nvPr/>
        </p:nvSpPr>
        <p:spPr bwMode="auto">
          <a:xfrm rot="2687560">
            <a:off x="4081515" y="3042799"/>
            <a:ext cx="2056308" cy="2054801"/>
          </a:xfrm>
          <a:custGeom>
            <a:avLst/>
            <a:gdLst>
              <a:gd name="T0" fmla="*/ 328 w 1143"/>
              <a:gd name="T1" fmla="*/ 487 h 1143"/>
              <a:gd name="T2" fmla="*/ 276 w 1143"/>
              <a:gd name="T3" fmla="*/ 363 h 1143"/>
              <a:gd name="T4" fmla="*/ 174 w 1143"/>
              <a:gd name="T5" fmla="*/ 398 h 1143"/>
              <a:gd name="T6" fmla="*/ 0 w 1143"/>
              <a:gd name="T7" fmla="*/ 572 h 1143"/>
              <a:gd name="T8" fmla="*/ 175 w 1143"/>
              <a:gd name="T9" fmla="*/ 746 h 1143"/>
              <a:gd name="T10" fmla="*/ 211 w 1143"/>
              <a:gd name="T11" fmla="*/ 849 h 1143"/>
              <a:gd name="T12" fmla="*/ 86 w 1143"/>
              <a:gd name="T13" fmla="*/ 900 h 1143"/>
              <a:gd name="T14" fmla="*/ 246 w 1143"/>
              <a:gd name="T15" fmla="*/ 1060 h 1143"/>
              <a:gd name="T16" fmla="*/ 298 w 1143"/>
              <a:gd name="T17" fmla="*/ 936 h 1143"/>
              <a:gd name="T18" fmla="*/ 400 w 1143"/>
              <a:gd name="T19" fmla="*/ 972 h 1143"/>
              <a:gd name="T20" fmla="*/ 572 w 1143"/>
              <a:gd name="T21" fmla="*/ 1143 h 1143"/>
              <a:gd name="T22" fmla="*/ 1143 w 1143"/>
              <a:gd name="T23" fmla="*/ 572 h 1143"/>
              <a:gd name="T24" fmla="*/ 959 w 1143"/>
              <a:gd name="T25" fmla="*/ 388 h 1143"/>
              <a:gd name="T26" fmla="*/ 916 w 1143"/>
              <a:gd name="T27" fmla="*/ 345 h 1143"/>
              <a:gd name="T28" fmla="*/ 759 w 1143"/>
              <a:gd name="T29" fmla="*/ 187 h 1143"/>
              <a:gd name="T30" fmla="*/ 746 w 1143"/>
              <a:gd name="T31" fmla="*/ 175 h 1143"/>
              <a:gd name="T32" fmla="*/ 572 w 1143"/>
              <a:gd name="T33" fmla="*/ 0 h 1143"/>
              <a:gd name="T34" fmla="*/ 572 w 1143"/>
              <a:gd name="T35" fmla="*/ 0 h 1143"/>
              <a:gd name="T36" fmla="*/ 398 w 1143"/>
              <a:gd name="T37" fmla="*/ 174 h 1143"/>
              <a:gd name="T38" fmla="*/ 378 w 1143"/>
              <a:gd name="T39" fmla="*/ 194 h 1143"/>
              <a:gd name="T40" fmla="*/ 379 w 1143"/>
              <a:gd name="T41" fmla="*/ 194 h 1143"/>
              <a:gd name="T42" fmla="*/ 363 w 1143"/>
              <a:gd name="T43" fmla="*/ 276 h 1143"/>
              <a:gd name="T44" fmla="*/ 488 w 1143"/>
              <a:gd name="T45" fmla="*/ 328 h 1143"/>
              <a:gd name="T46" fmla="*/ 328 w 1143"/>
              <a:gd name="T47" fmla="*/ 487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3" h="1143">
                <a:moveTo>
                  <a:pt x="328" y="487"/>
                </a:moveTo>
                <a:cubicBezTo>
                  <a:pt x="272" y="446"/>
                  <a:pt x="296" y="413"/>
                  <a:pt x="276" y="363"/>
                </a:cubicBezTo>
                <a:cubicBezTo>
                  <a:pt x="266" y="336"/>
                  <a:pt x="236" y="336"/>
                  <a:pt x="174" y="398"/>
                </a:cubicBezTo>
                <a:cubicBezTo>
                  <a:pt x="0" y="572"/>
                  <a:pt x="0" y="572"/>
                  <a:pt x="0" y="572"/>
                </a:cubicBezTo>
                <a:cubicBezTo>
                  <a:pt x="175" y="746"/>
                  <a:pt x="175" y="746"/>
                  <a:pt x="175" y="746"/>
                </a:cubicBezTo>
                <a:cubicBezTo>
                  <a:pt x="238" y="809"/>
                  <a:pt x="237" y="839"/>
                  <a:pt x="211" y="849"/>
                </a:cubicBezTo>
                <a:cubicBezTo>
                  <a:pt x="160" y="868"/>
                  <a:pt x="127" y="844"/>
                  <a:pt x="86" y="900"/>
                </a:cubicBezTo>
                <a:cubicBezTo>
                  <a:pt x="16" y="997"/>
                  <a:pt x="150" y="1131"/>
                  <a:pt x="246" y="1060"/>
                </a:cubicBezTo>
                <a:cubicBezTo>
                  <a:pt x="303" y="1019"/>
                  <a:pt x="279" y="986"/>
                  <a:pt x="298" y="936"/>
                </a:cubicBezTo>
                <a:cubicBezTo>
                  <a:pt x="308" y="909"/>
                  <a:pt x="338" y="909"/>
                  <a:pt x="400" y="972"/>
                </a:cubicBezTo>
                <a:cubicBezTo>
                  <a:pt x="572" y="1143"/>
                  <a:pt x="572" y="1143"/>
                  <a:pt x="572" y="1143"/>
                </a:cubicBezTo>
                <a:cubicBezTo>
                  <a:pt x="1143" y="572"/>
                  <a:pt x="1143" y="572"/>
                  <a:pt x="1143" y="572"/>
                </a:cubicBezTo>
                <a:cubicBezTo>
                  <a:pt x="959" y="388"/>
                  <a:pt x="959" y="388"/>
                  <a:pt x="959" y="388"/>
                </a:cubicBezTo>
                <a:cubicBezTo>
                  <a:pt x="916" y="345"/>
                  <a:pt x="916" y="345"/>
                  <a:pt x="916" y="345"/>
                </a:cubicBezTo>
                <a:cubicBezTo>
                  <a:pt x="759" y="187"/>
                  <a:pt x="759" y="187"/>
                  <a:pt x="759" y="187"/>
                </a:cubicBezTo>
                <a:cubicBezTo>
                  <a:pt x="755" y="183"/>
                  <a:pt x="751" y="179"/>
                  <a:pt x="746" y="175"/>
                </a:cubicBezTo>
                <a:cubicBezTo>
                  <a:pt x="572" y="0"/>
                  <a:pt x="572" y="0"/>
                  <a:pt x="572" y="0"/>
                </a:cubicBezTo>
                <a:cubicBezTo>
                  <a:pt x="572" y="0"/>
                  <a:pt x="572" y="0"/>
                  <a:pt x="572" y="0"/>
                </a:cubicBezTo>
                <a:cubicBezTo>
                  <a:pt x="398" y="174"/>
                  <a:pt x="398" y="174"/>
                  <a:pt x="398" y="174"/>
                </a:cubicBezTo>
                <a:cubicBezTo>
                  <a:pt x="378" y="194"/>
                  <a:pt x="378" y="194"/>
                  <a:pt x="378" y="194"/>
                </a:cubicBezTo>
                <a:cubicBezTo>
                  <a:pt x="379" y="194"/>
                  <a:pt x="379" y="194"/>
                  <a:pt x="379" y="194"/>
                </a:cubicBezTo>
                <a:cubicBezTo>
                  <a:pt x="336" y="243"/>
                  <a:pt x="339" y="267"/>
                  <a:pt x="363" y="276"/>
                </a:cubicBezTo>
                <a:cubicBezTo>
                  <a:pt x="413" y="295"/>
                  <a:pt x="446" y="272"/>
                  <a:pt x="488" y="328"/>
                </a:cubicBezTo>
                <a:cubicBezTo>
                  <a:pt x="559" y="425"/>
                  <a:pt x="425" y="558"/>
                  <a:pt x="328" y="48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6"/>
          <p:cNvSpPr>
            <a:spLocks/>
          </p:cNvSpPr>
          <p:nvPr/>
        </p:nvSpPr>
        <p:spPr bwMode="auto">
          <a:xfrm rot="2687560">
            <a:off x="4059894" y="1516410"/>
            <a:ext cx="2061491" cy="2059867"/>
          </a:xfrm>
          <a:custGeom>
            <a:avLst/>
            <a:gdLst>
              <a:gd name="T0" fmla="*/ 378 w 1062"/>
              <a:gd name="T1" fmla="*/ 908 h 1062"/>
              <a:gd name="T2" fmla="*/ 335 w 1062"/>
              <a:gd name="T3" fmla="*/ 852 h 1062"/>
              <a:gd name="T4" fmla="*/ 372 w 1062"/>
              <a:gd name="T5" fmla="*/ 845 h 1062"/>
              <a:gd name="T6" fmla="*/ 470 w 1062"/>
              <a:gd name="T7" fmla="*/ 791 h 1062"/>
              <a:gd name="T8" fmla="*/ 451 w 1062"/>
              <a:gd name="T9" fmla="*/ 611 h 1062"/>
              <a:gd name="T10" fmla="*/ 271 w 1062"/>
              <a:gd name="T11" fmla="*/ 592 h 1062"/>
              <a:gd name="T12" fmla="*/ 217 w 1062"/>
              <a:gd name="T13" fmla="*/ 690 h 1062"/>
              <a:gd name="T14" fmla="*/ 210 w 1062"/>
              <a:gd name="T15" fmla="*/ 727 h 1062"/>
              <a:gd name="T16" fmla="*/ 173 w 1062"/>
              <a:gd name="T17" fmla="*/ 703 h 1062"/>
              <a:gd name="T18" fmla="*/ 164 w 1062"/>
              <a:gd name="T19" fmla="*/ 694 h 1062"/>
              <a:gd name="T20" fmla="*/ 0 w 1062"/>
              <a:gd name="T21" fmla="*/ 531 h 1062"/>
              <a:gd name="T22" fmla="*/ 155 w 1062"/>
              <a:gd name="T23" fmla="*/ 376 h 1062"/>
              <a:gd name="T24" fmla="*/ 167 w 1062"/>
              <a:gd name="T25" fmla="*/ 365 h 1062"/>
              <a:gd name="T26" fmla="*/ 167 w 1062"/>
              <a:gd name="T27" fmla="*/ 365 h 1062"/>
              <a:gd name="T28" fmla="*/ 532 w 1062"/>
              <a:gd name="T29" fmla="*/ 0 h 1062"/>
              <a:gd name="T30" fmla="*/ 1062 w 1062"/>
              <a:gd name="T31" fmla="*/ 531 h 1062"/>
              <a:gd name="T32" fmla="*/ 911 w 1062"/>
              <a:gd name="T33" fmla="*/ 682 h 1062"/>
              <a:gd name="T34" fmla="*/ 857 w 1062"/>
              <a:gd name="T35" fmla="*/ 753 h 1062"/>
              <a:gd name="T36" fmla="*/ 865 w 1062"/>
              <a:gd name="T37" fmla="*/ 819 h 1062"/>
              <a:gd name="T38" fmla="*/ 886 w 1062"/>
              <a:gd name="T39" fmla="*/ 832 h 1062"/>
              <a:gd name="T40" fmla="*/ 940 w 1062"/>
              <a:gd name="T41" fmla="*/ 843 h 1062"/>
              <a:gd name="T42" fmla="*/ 986 w 1062"/>
              <a:gd name="T43" fmla="*/ 860 h 1062"/>
              <a:gd name="T44" fmla="*/ 997 w 1062"/>
              <a:gd name="T45" fmla="*/ 873 h 1062"/>
              <a:gd name="T46" fmla="*/ 982 w 1062"/>
              <a:gd name="T47" fmla="*/ 979 h 1062"/>
              <a:gd name="T48" fmla="*/ 877 w 1062"/>
              <a:gd name="T49" fmla="*/ 993 h 1062"/>
              <a:gd name="T50" fmla="*/ 864 w 1062"/>
              <a:gd name="T51" fmla="*/ 982 h 1062"/>
              <a:gd name="T52" fmla="*/ 847 w 1062"/>
              <a:gd name="T53" fmla="*/ 936 h 1062"/>
              <a:gd name="T54" fmla="*/ 836 w 1062"/>
              <a:gd name="T55" fmla="*/ 882 h 1062"/>
              <a:gd name="T56" fmla="*/ 822 w 1062"/>
              <a:gd name="T57" fmla="*/ 861 h 1062"/>
              <a:gd name="T58" fmla="*/ 686 w 1062"/>
              <a:gd name="T59" fmla="*/ 907 h 1062"/>
              <a:gd name="T60" fmla="*/ 531 w 1062"/>
              <a:gd name="T61" fmla="*/ 1062 h 1062"/>
              <a:gd name="T62" fmla="*/ 378 w 1062"/>
              <a:gd name="T63" fmla="*/ 908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2" h="1062">
                <a:moveTo>
                  <a:pt x="378" y="908"/>
                </a:moveTo>
                <a:cubicBezTo>
                  <a:pt x="346" y="876"/>
                  <a:pt x="337" y="859"/>
                  <a:pt x="335" y="852"/>
                </a:cubicBezTo>
                <a:cubicBezTo>
                  <a:pt x="348" y="848"/>
                  <a:pt x="360" y="847"/>
                  <a:pt x="372" y="845"/>
                </a:cubicBezTo>
                <a:cubicBezTo>
                  <a:pt x="402" y="842"/>
                  <a:pt x="436" y="839"/>
                  <a:pt x="470" y="791"/>
                </a:cubicBezTo>
                <a:cubicBezTo>
                  <a:pt x="510" y="737"/>
                  <a:pt x="502" y="663"/>
                  <a:pt x="451" y="611"/>
                </a:cubicBezTo>
                <a:cubicBezTo>
                  <a:pt x="399" y="560"/>
                  <a:pt x="326" y="552"/>
                  <a:pt x="271" y="592"/>
                </a:cubicBezTo>
                <a:cubicBezTo>
                  <a:pt x="223" y="627"/>
                  <a:pt x="220" y="660"/>
                  <a:pt x="217" y="690"/>
                </a:cubicBezTo>
                <a:cubicBezTo>
                  <a:pt x="216" y="703"/>
                  <a:pt x="215" y="715"/>
                  <a:pt x="210" y="727"/>
                </a:cubicBezTo>
                <a:cubicBezTo>
                  <a:pt x="205" y="726"/>
                  <a:pt x="193" y="720"/>
                  <a:pt x="173" y="703"/>
                </a:cubicBezTo>
                <a:cubicBezTo>
                  <a:pt x="164" y="694"/>
                  <a:pt x="164" y="694"/>
                  <a:pt x="164" y="694"/>
                </a:cubicBezTo>
                <a:cubicBezTo>
                  <a:pt x="0" y="531"/>
                  <a:pt x="0" y="531"/>
                  <a:pt x="0" y="531"/>
                </a:cubicBezTo>
                <a:cubicBezTo>
                  <a:pt x="155" y="376"/>
                  <a:pt x="155" y="376"/>
                  <a:pt x="155" y="376"/>
                </a:cubicBezTo>
                <a:cubicBezTo>
                  <a:pt x="159" y="372"/>
                  <a:pt x="163" y="369"/>
                  <a:pt x="167" y="365"/>
                </a:cubicBezTo>
                <a:cubicBezTo>
                  <a:pt x="167" y="365"/>
                  <a:pt x="167" y="365"/>
                  <a:pt x="167" y="365"/>
                </a:cubicBezTo>
                <a:cubicBezTo>
                  <a:pt x="532" y="0"/>
                  <a:pt x="532" y="0"/>
                  <a:pt x="532" y="0"/>
                </a:cubicBezTo>
                <a:cubicBezTo>
                  <a:pt x="1062" y="531"/>
                  <a:pt x="1062" y="531"/>
                  <a:pt x="1062" y="531"/>
                </a:cubicBezTo>
                <a:cubicBezTo>
                  <a:pt x="911" y="682"/>
                  <a:pt x="911" y="682"/>
                  <a:pt x="911" y="682"/>
                </a:cubicBezTo>
                <a:cubicBezTo>
                  <a:pt x="884" y="710"/>
                  <a:pt x="866" y="733"/>
                  <a:pt x="857" y="753"/>
                </a:cubicBezTo>
                <a:cubicBezTo>
                  <a:pt x="842" y="788"/>
                  <a:pt x="855" y="809"/>
                  <a:pt x="865" y="819"/>
                </a:cubicBezTo>
                <a:cubicBezTo>
                  <a:pt x="870" y="824"/>
                  <a:pt x="877" y="829"/>
                  <a:pt x="886" y="832"/>
                </a:cubicBezTo>
                <a:cubicBezTo>
                  <a:pt x="906" y="840"/>
                  <a:pt x="925" y="841"/>
                  <a:pt x="940" y="843"/>
                </a:cubicBezTo>
                <a:cubicBezTo>
                  <a:pt x="960" y="845"/>
                  <a:pt x="972" y="846"/>
                  <a:pt x="986" y="860"/>
                </a:cubicBezTo>
                <a:cubicBezTo>
                  <a:pt x="990" y="864"/>
                  <a:pt x="993" y="868"/>
                  <a:pt x="997" y="873"/>
                </a:cubicBezTo>
                <a:cubicBezTo>
                  <a:pt x="1025" y="912"/>
                  <a:pt x="1007" y="954"/>
                  <a:pt x="982" y="979"/>
                </a:cubicBezTo>
                <a:cubicBezTo>
                  <a:pt x="958" y="1003"/>
                  <a:pt x="916" y="1022"/>
                  <a:pt x="877" y="993"/>
                </a:cubicBezTo>
                <a:cubicBezTo>
                  <a:pt x="872" y="990"/>
                  <a:pt x="867" y="986"/>
                  <a:pt x="864" y="982"/>
                </a:cubicBezTo>
                <a:cubicBezTo>
                  <a:pt x="850" y="968"/>
                  <a:pt x="849" y="957"/>
                  <a:pt x="847" y="936"/>
                </a:cubicBezTo>
                <a:cubicBezTo>
                  <a:pt x="845" y="921"/>
                  <a:pt x="843" y="903"/>
                  <a:pt x="836" y="882"/>
                </a:cubicBezTo>
                <a:cubicBezTo>
                  <a:pt x="832" y="874"/>
                  <a:pt x="828" y="866"/>
                  <a:pt x="822" y="861"/>
                </a:cubicBezTo>
                <a:cubicBezTo>
                  <a:pt x="777" y="816"/>
                  <a:pt x="708" y="885"/>
                  <a:pt x="686" y="907"/>
                </a:cubicBezTo>
                <a:cubicBezTo>
                  <a:pt x="531" y="1062"/>
                  <a:pt x="531" y="1062"/>
                  <a:pt x="531" y="1062"/>
                </a:cubicBezTo>
                <a:lnTo>
                  <a:pt x="378" y="90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7"/>
          <p:cNvSpPr>
            <a:spLocks/>
          </p:cNvSpPr>
          <p:nvPr/>
        </p:nvSpPr>
        <p:spPr bwMode="auto">
          <a:xfrm rot="2687560">
            <a:off x="2539545" y="1551391"/>
            <a:ext cx="2071658" cy="2019291"/>
          </a:xfrm>
          <a:custGeom>
            <a:avLst/>
            <a:gdLst>
              <a:gd name="T0" fmla="*/ 814 w 1143"/>
              <a:gd name="T1" fmla="*/ 656 h 1143"/>
              <a:gd name="T2" fmla="*/ 866 w 1143"/>
              <a:gd name="T3" fmla="*/ 781 h 1143"/>
              <a:gd name="T4" fmla="*/ 969 w 1143"/>
              <a:gd name="T5" fmla="*/ 745 h 1143"/>
              <a:gd name="T6" fmla="*/ 1143 w 1143"/>
              <a:gd name="T7" fmla="*/ 572 h 1143"/>
              <a:gd name="T8" fmla="*/ 968 w 1143"/>
              <a:gd name="T9" fmla="*/ 397 h 1143"/>
              <a:gd name="T10" fmla="*/ 932 w 1143"/>
              <a:gd name="T11" fmla="*/ 294 h 1143"/>
              <a:gd name="T12" fmla="*/ 1057 w 1143"/>
              <a:gd name="T13" fmla="*/ 243 h 1143"/>
              <a:gd name="T14" fmla="*/ 896 w 1143"/>
              <a:gd name="T15" fmla="*/ 83 h 1143"/>
              <a:gd name="T16" fmla="*/ 845 w 1143"/>
              <a:gd name="T17" fmla="*/ 207 h 1143"/>
              <a:gd name="T18" fmla="*/ 743 w 1143"/>
              <a:gd name="T19" fmla="*/ 172 h 1143"/>
              <a:gd name="T20" fmla="*/ 571 w 1143"/>
              <a:gd name="T21" fmla="*/ 0 h 1143"/>
              <a:gd name="T22" fmla="*/ 0 w 1143"/>
              <a:gd name="T23" fmla="*/ 572 h 1143"/>
              <a:gd name="T24" fmla="*/ 184 w 1143"/>
              <a:gd name="T25" fmla="*/ 755 h 1143"/>
              <a:gd name="T26" fmla="*/ 227 w 1143"/>
              <a:gd name="T27" fmla="*/ 798 h 1143"/>
              <a:gd name="T28" fmla="*/ 384 w 1143"/>
              <a:gd name="T29" fmla="*/ 956 h 1143"/>
              <a:gd name="T30" fmla="*/ 396 w 1143"/>
              <a:gd name="T31" fmla="*/ 969 h 1143"/>
              <a:gd name="T32" fmla="*/ 571 w 1143"/>
              <a:gd name="T33" fmla="*/ 1143 h 1143"/>
              <a:gd name="T34" fmla="*/ 571 w 1143"/>
              <a:gd name="T35" fmla="*/ 1143 h 1143"/>
              <a:gd name="T36" fmla="*/ 745 w 1143"/>
              <a:gd name="T37" fmla="*/ 970 h 1143"/>
              <a:gd name="T38" fmla="*/ 765 w 1143"/>
              <a:gd name="T39" fmla="*/ 949 h 1143"/>
              <a:gd name="T40" fmla="*/ 764 w 1143"/>
              <a:gd name="T41" fmla="*/ 949 h 1143"/>
              <a:gd name="T42" fmla="*/ 780 w 1143"/>
              <a:gd name="T43" fmla="*/ 867 h 1143"/>
              <a:gd name="T44" fmla="*/ 655 w 1143"/>
              <a:gd name="T45" fmla="*/ 815 h 1143"/>
              <a:gd name="T46" fmla="*/ 814 w 1143"/>
              <a:gd name="T47" fmla="*/ 656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3" h="1143">
                <a:moveTo>
                  <a:pt x="814" y="656"/>
                </a:moveTo>
                <a:cubicBezTo>
                  <a:pt x="871" y="697"/>
                  <a:pt x="847" y="730"/>
                  <a:pt x="866" y="781"/>
                </a:cubicBezTo>
                <a:cubicBezTo>
                  <a:pt x="877" y="807"/>
                  <a:pt x="907" y="808"/>
                  <a:pt x="969" y="745"/>
                </a:cubicBezTo>
                <a:cubicBezTo>
                  <a:pt x="1143" y="572"/>
                  <a:pt x="1143" y="572"/>
                  <a:pt x="1143" y="572"/>
                </a:cubicBezTo>
                <a:cubicBezTo>
                  <a:pt x="968" y="397"/>
                  <a:pt x="968" y="397"/>
                  <a:pt x="968" y="397"/>
                </a:cubicBezTo>
                <a:cubicBezTo>
                  <a:pt x="905" y="334"/>
                  <a:pt x="905" y="304"/>
                  <a:pt x="932" y="294"/>
                </a:cubicBezTo>
                <a:cubicBezTo>
                  <a:pt x="983" y="275"/>
                  <a:pt x="1016" y="300"/>
                  <a:pt x="1057" y="243"/>
                </a:cubicBezTo>
                <a:cubicBezTo>
                  <a:pt x="1127" y="147"/>
                  <a:pt x="993" y="12"/>
                  <a:pt x="896" y="83"/>
                </a:cubicBezTo>
                <a:cubicBezTo>
                  <a:pt x="840" y="124"/>
                  <a:pt x="864" y="157"/>
                  <a:pt x="845" y="207"/>
                </a:cubicBezTo>
                <a:cubicBezTo>
                  <a:pt x="835" y="234"/>
                  <a:pt x="805" y="234"/>
                  <a:pt x="743" y="172"/>
                </a:cubicBezTo>
                <a:cubicBezTo>
                  <a:pt x="571" y="0"/>
                  <a:pt x="571" y="0"/>
                  <a:pt x="571" y="0"/>
                </a:cubicBezTo>
                <a:cubicBezTo>
                  <a:pt x="0" y="572"/>
                  <a:pt x="0" y="572"/>
                  <a:pt x="0" y="572"/>
                </a:cubicBezTo>
                <a:cubicBezTo>
                  <a:pt x="184" y="755"/>
                  <a:pt x="184" y="755"/>
                  <a:pt x="184" y="755"/>
                </a:cubicBezTo>
                <a:cubicBezTo>
                  <a:pt x="227" y="798"/>
                  <a:pt x="227" y="798"/>
                  <a:pt x="227" y="798"/>
                </a:cubicBezTo>
                <a:cubicBezTo>
                  <a:pt x="384" y="956"/>
                  <a:pt x="384" y="956"/>
                  <a:pt x="384" y="956"/>
                </a:cubicBezTo>
                <a:cubicBezTo>
                  <a:pt x="388" y="960"/>
                  <a:pt x="392" y="964"/>
                  <a:pt x="396" y="969"/>
                </a:cubicBezTo>
                <a:cubicBezTo>
                  <a:pt x="571" y="1143"/>
                  <a:pt x="571" y="1143"/>
                  <a:pt x="571" y="1143"/>
                </a:cubicBezTo>
                <a:cubicBezTo>
                  <a:pt x="571" y="1143"/>
                  <a:pt x="571" y="1143"/>
                  <a:pt x="571" y="1143"/>
                </a:cubicBezTo>
                <a:cubicBezTo>
                  <a:pt x="745" y="970"/>
                  <a:pt x="745" y="970"/>
                  <a:pt x="745" y="970"/>
                </a:cubicBezTo>
                <a:cubicBezTo>
                  <a:pt x="765" y="949"/>
                  <a:pt x="765" y="949"/>
                  <a:pt x="765" y="949"/>
                </a:cubicBezTo>
                <a:cubicBezTo>
                  <a:pt x="764" y="949"/>
                  <a:pt x="764" y="949"/>
                  <a:pt x="764" y="949"/>
                </a:cubicBezTo>
                <a:cubicBezTo>
                  <a:pt x="807" y="900"/>
                  <a:pt x="804" y="876"/>
                  <a:pt x="780" y="867"/>
                </a:cubicBezTo>
                <a:cubicBezTo>
                  <a:pt x="729" y="848"/>
                  <a:pt x="697" y="872"/>
                  <a:pt x="655" y="815"/>
                </a:cubicBezTo>
                <a:cubicBezTo>
                  <a:pt x="584" y="718"/>
                  <a:pt x="717" y="585"/>
                  <a:pt x="814" y="65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6"/>
          <p:cNvSpPr>
            <a:spLocks/>
          </p:cNvSpPr>
          <p:nvPr/>
        </p:nvSpPr>
        <p:spPr bwMode="auto">
          <a:xfrm rot="13487560">
            <a:off x="2580391" y="3054395"/>
            <a:ext cx="2067503" cy="2032307"/>
          </a:xfrm>
          <a:custGeom>
            <a:avLst/>
            <a:gdLst>
              <a:gd name="T0" fmla="*/ 378 w 1062"/>
              <a:gd name="T1" fmla="*/ 908 h 1062"/>
              <a:gd name="T2" fmla="*/ 335 w 1062"/>
              <a:gd name="T3" fmla="*/ 852 h 1062"/>
              <a:gd name="T4" fmla="*/ 372 w 1062"/>
              <a:gd name="T5" fmla="*/ 845 h 1062"/>
              <a:gd name="T6" fmla="*/ 470 w 1062"/>
              <a:gd name="T7" fmla="*/ 791 h 1062"/>
              <a:gd name="T8" fmla="*/ 451 w 1062"/>
              <a:gd name="T9" fmla="*/ 611 h 1062"/>
              <a:gd name="T10" fmla="*/ 271 w 1062"/>
              <a:gd name="T11" fmla="*/ 592 h 1062"/>
              <a:gd name="T12" fmla="*/ 217 w 1062"/>
              <a:gd name="T13" fmla="*/ 690 h 1062"/>
              <a:gd name="T14" fmla="*/ 210 w 1062"/>
              <a:gd name="T15" fmla="*/ 727 h 1062"/>
              <a:gd name="T16" fmla="*/ 173 w 1062"/>
              <a:gd name="T17" fmla="*/ 703 h 1062"/>
              <a:gd name="T18" fmla="*/ 164 w 1062"/>
              <a:gd name="T19" fmla="*/ 694 h 1062"/>
              <a:gd name="T20" fmla="*/ 0 w 1062"/>
              <a:gd name="T21" fmla="*/ 531 h 1062"/>
              <a:gd name="T22" fmla="*/ 155 w 1062"/>
              <a:gd name="T23" fmla="*/ 376 h 1062"/>
              <a:gd name="T24" fmla="*/ 167 w 1062"/>
              <a:gd name="T25" fmla="*/ 365 h 1062"/>
              <a:gd name="T26" fmla="*/ 167 w 1062"/>
              <a:gd name="T27" fmla="*/ 365 h 1062"/>
              <a:gd name="T28" fmla="*/ 532 w 1062"/>
              <a:gd name="T29" fmla="*/ 0 h 1062"/>
              <a:gd name="T30" fmla="*/ 1062 w 1062"/>
              <a:gd name="T31" fmla="*/ 531 h 1062"/>
              <a:gd name="T32" fmla="*/ 911 w 1062"/>
              <a:gd name="T33" fmla="*/ 682 h 1062"/>
              <a:gd name="T34" fmla="*/ 857 w 1062"/>
              <a:gd name="T35" fmla="*/ 753 h 1062"/>
              <a:gd name="T36" fmla="*/ 865 w 1062"/>
              <a:gd name="T37" fmla="*/ 819 h 1062"/>
              <a:gd name="T38" fmla="*/ 886 w 1062"/>
              <a:gd name="T39" fmla="*/ 832 h 1062"/>
              <a:gd name="T40" fmla="*/ 940 w 1062"/>
              <a:gd name="T41" fmla="*/ 843 h 1062"/>
              <a:gd name="T42" fmla="*/ 986 w 1062"/>
              <a:gd name="T43" fmla="*/ 860 h 1062"/>
              <a:gd name="T44" fmla="*/ 997 w 1062"/>
              <a:gd name="T45" fmla="*/ 873 h 1062"/>
              <a:gd name="T46" fmla="*/ 982 w 1062"/>
              <a:gd name="T47" fmla="*/ 979 h 1062"/>
              <a:gd name="T48" fmla="*/ 877 w 1062"/>
              <a:gd name="T49" fmla="*/ 993 h 1062"/>
              <a:gd name="T50" fmla="*/ 864 w 1062"/>
              <a:gd name="T51" fmla="*/ 982 h 1062"/>
              <a:gd name="T52" fmla="*/ 847 w 1062"/>
              <a:gd name="T53" fmla="*/ 936 h 1062"/>
              <a:gd name="T54" fmla="*/ 836 w 1062"/>
              <a:gd name="T55" fmla="*/ 882 h 1062"/>
              <a:gd name="T56" fmla="*/ 822 w 1062"/>
              <a:gd name="T57" fmla="*/ 861 h 1062"/>
              <a:gd name="T58" fmla="*/ 686 w 1062"/>
              <a:gd name="T59" fmla="*/ 907 h 1062"/>
              <a:gd name="T60" fmla="*/ 531 w 1062"/>
              <a:gd name="T61" fmla="*/ 1062 h 1062"/>
              <a:gd name="T62" fmla="*/ 378 w 1062"/>
              <a:gd name="T63" fmla="*/ 908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2" h="1062">
                <a:moveTo>
                  <a:pt x="378" y="908"/>
                </a:moveTo>
                <a:cubicBezTo>
                  <a:pt x="346" y="876"/>
                  <a:pt x="337" y="859"/>
                  <a:pt x="335" y="852"/>
                </a:cubicBezTo>
                <a:cubicBezTo>
                  <a:pt x="348" y="848"/>
                  <a:pt x="360" y="847"/>
                  <a:pt x="372" y="845"/>
                </a:cubicBezTo>
                <a:cubicBezTo>
                  <a:pt x="402" y="842"/>
                  <a:pt x="436" y="839"/>
                  <a:pt x="470" y="791"/>
                </a:cubicBezTo>
                <a:cubicBezTo>
                  <a:pt x="510" y="737"/>
                  <a:pt x="502" y="663"/>
                  <a:pt x="451" y="611"/>
                </a:cubicBezTo>
                <a:cubicBezTo>
                  <a:pt x="399" y="560"/>
                  <a:pt x="326" y="552"/>
                  <a:pt x="271" y="592"/>
                </a:cubicBezTo>
                <a:cubicBezTo>
                  <a:pt x="223" y="627"/>
                  <a:pt x="220" y="660"/>
                  <a:pt x="217" y="690"/>
                </a:cubicBezTo>
                <a:cubicBezTo>
                  <a:pt x="216" y="703"/>
                  <a:pt x="215" y="715"/>
                  <a:pt x="210" y="727"/>
                </a:cubicBezTo>
                <a:cubicBezTo>
                  <a:pt x="205" y="726"/>
                  <a:pt x="193" y="720"/>
                  <a:pt x="173" y="703"/>
                </a:cubicBezTo>
                <a:cubicBezTo>
                  <a:pt x="164" y="694"/>
                  <a:pt x="164" y="694"/>
                  <a:pt x="164" y="694"/>
                </a:cubicBezTo>
                <a:cubicBezTo>
                  <a:pt x="0" y="531"/>
                  <a:pt x="0" y="531"/>
                  <a:pt x="0" y="531"/>
                </a:cubicBezTo>
                <a:cubicBezTo>
                  <a:pt x="155" y="376"/>
                  <a:pt x="155" y="376"/>
                  <a:pt x="155" y="376"/>
                </a:cubicBezTo>
                <a:cubicBezTo>
                  <a:pt x="159" y="372"/>
                  <a:pt x="163" y="369"/>
                  <a:pt x="167" y="365"/>
                </a:cubicBezTo>
                <a:cubicBezTo>
                  <a:pt x="167" y="365"/>
                  <a:pt x="167" y="365"/>
                  <a:pt x="167" y="365"/>
                </a:cubicBezTo>
                <a:cubicBezTo>
                  <a:pt x="532" y="0"/>
                  <a:pt x="532" y="0"/>
                  <a:pt x="532" y="0"/>
                </a:cubicBezTo>
                <a:cubicBezTo>
                  <a:pt x="1062" y="531"/>
                  <a:pt x="1062" y="531"/>
                  <a:pt x="1062" y="531"/>
                </a:cubicBezTo>
                <a:cubicBezTo>
                  <a:pt x="911" y="682"/>
                  <a:pt x="911" y="682"/>
                  <a:pt x="911" y="682"/>
                </a:cubicBezTo>
                <a:cubicBezTo>
                  <a:pt x="884" y="710"/>
                  <a:pt x="866" y="733"/>
                  <a:pt x="857" y="753"/>
                </a:cubicBezTo>
                <a:cubicBezTo>
                  <a:pt x="842" y="788"/>
                  <a:pt x="855" y="809"/>
                  <a:pt x="865" y="819"/>
                </a:cubicBezTo>
                <a:cubicBezTo>
                  <a:pt x="870" y="824"/>
                  <a:pt x="877" y="829"/>
                  <a:pt x="886" y="832"/>
                </a:cubicBezTo>
                <a:cubicBezTo>
                  <a:pt x="906" y="840"/>
                  <a:pt x="925" y="841"/>
                  <a:pt x="940" y="843"/>
                </a:cubicBezTo>
                <a:cubicBezTo>
                  <a:pt x="960" y="845"/>
                  <a:pt x="972" y="846"/>
                  <a:pt x="986" y="860"/>
                </a:cubicBezTo>
                <a:cubicBezTo>
                  <a:pt x="990" y="864"/>
                  <a:pt x="993" y="868"/>
                  <a:pt x="997" y="873"/>
                </a:cubicBezTo>
                <a:cubicBezTo>
                  <a:pt x="1025" y="912"/>
                  <a:pt x="1007" y="954"/>
                  <a:pt x="982" y="979"/>
                </a:cubicBezTo>
                <a:cubicBezTo>
                  <a:pt x="958" y="1003"/>
                  <a:pt x="916" y="1022"/>
                  <a:pt x="877" y="993"/>
                </a:cubicBezTo>
                <a:cubicBezTo>
                  <a:pt x="872" y="990"/>
                  <a:pt x="867" y="986"/>
                  <a:pt x="864" y="982"/>
                </a:cubicBezTo>
                <a:cubicBezTo>
                  <a:pt x="850" y="968"/>
                  <a:pt x="849" y="957"/>
                  <a:pt x="847" y="936"/>
                </a:cubicBezTo>
                <a:cubicBezTo>
                  <a:pt x="845" y="921"/>
                  <a:pt x="843" y="903"/>
                  <a:pt x="836" y="882"/>
                </a:cubicBezTo>
                <a:cubicBezTo>
                  <a:pt x="832" y="874"/>
                  <a:pt x="828" y="866"/>
                  <a:pt x="822" y="861"/>
                </a:cubicBezTo>
                <a:cubicBezTo>
                  <a:pt x="777" y="816"/>
                  <a:pt x="708" y="885"/>
                  <a:pt x="686" y="907"/>
                </a:cubicBezTo>
                <a:cubicBezTo>
                  <a:pt x="531" y="1062"/>
                  <a:pt x="531" y="1062"/>
                  <a:pt x="531" y="1062"/>
                </a:cubicBezTo>
                <a:lnTo>
                  <a:pt x="378" y="90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Tekstvak 10"/>
          <p:cNvSpPr txBox="1"/>
          <p:nvPr/>
        </p:nvSpPr>
        <p:spPr>
          <a:xfrm rot="18933565">
            <a:off x="4354751" y="2373143"/>
            <a:ext cx="1619395" cy="369332"/>
          </a:xfrm>
          <a:prstGeom prst="rect">
            <a:avLst/>
          </a:prstGeom>
          <a:noFill/>
        </p:spPr>
        <p:txBody>
          <a:bodyPr wrap="square" rtlCol="0">
            <a:spAutoFit/>
          </a:bodyPr>
          <a:lstStyle/>
          <a:p>
            <a:pPr algn="ctr"/>
            <a:r>
              <a:rPr lang="nl-NL" b="1" dirty="0">
                <a:solidFill>
                  <a:schemeClr val="bg1"/>
                </a:solidFill>
              </a:rPr>
              <a:t>BINDMIDDEL</a:t>
            </a:r>
            <a:endParaRPr lang="nl-BE" b="1" dirty="0">
              <a:solidFill>
                <a:schemeClr val="bg1"/>
              </a:solidFill>
            </a:endParaRPr>
          </a:p>
        </p:txBody>
      </p:sp>
      <p:sp>
        <p:nvSpPr>
          <p:cNvPr id="12" name="Tekstvak 11"/>
          <p:cNvSpPr txBox="1"/>
          <p:nvPr/>
        </p:nvSpPr>
        <p:spPr>
          <a:xfrm rot="19020531">
            <a:off x="3134446" y="2250371"/>
            <a:ext cx="998162" cy="369332"/>
          </a:xfrm>
          <a:prstGeom prst="rect">
            <a:avLst/>
          </a:prstGeom>
          <a:noFill/>
        </p:spPr>
        <p:txBody>
          <a:bodyPr wrap="square" rtlCol="0">
            <a:spAutoFit/>
          </a:bodyPr>
          <a:lstStyle/>
          <a:p>
            <a:r>
              <a:rPr lang="nl-NL" b="1" dirty="0">
                <a:solidFill>
                  <a:schemeClr val="bg1"/>
                </a:solidFill>
              </a:rPr>
              <a:t>SUIKER</a:t>
            </a:r>
            <a:endParaRPr lang="nl-BE" b="1" dirty="0">
              <a:solidFill>
                <a:schemeClr val="bg1"/>
              </a:solidFill>
            </a:endParaRPr>
          </a:p>
        </p:txBody>
      </p:sp>
      <p:sp>
        <p:nvSpPr>
          <p:cNvPr id="13" name="Tekstvak 12"/>
          <p:cNvSpPr txBox="1"/>
          <p:nvPr/>
        </p:nvSpPr>
        <p:spPr>
          <a:xfrm rot="18743822">
            <a:off x="2741704" y="3818786"/>
            <a:ext cx="1596959" cy="369332"/>
          </a:xfrm>
          <a:prstGeom prst="rect">
            <a:avLst/>
          </a:prstGeom>
          <a:noFill/>
        </p:spPr>
        <p:txBody>
          <a:bodyPr wrap="square" rtlCol="0">
            <a:spAutoFit/>
          </a:bodyPr>
          <a:lstStyle/>
          <a:p>
            <a:r>
              <a:rPr lang="nl-NL" b="1" dirty="0">
                <a:solidFill>
                  <a:schemeClr val="bg1"/>
                </a:solidFill>
              </a:rPr>
              <a:t>EXTRACTEN</a:t>
            </a:r>
            <a:endParaRPr lang="nl-BE" b="1" dirty="0">
              <a:solidFill>
                <a:schemeClr val="bg1"/>
              </a:solidFill>
            </a:endParaRPr>
          </a:p>
        </p:txBody>
      </p:sp>
      <p:sp>
        <p:nvSpPr>
          <p:cNvPr id="14" name="Tekstvak 13"/>
          <p:cNvSpPr txBox="1"/>
          <p:nvPr/>
        </p:nvSpPr>
        <p:spPr>
          <a:xfrm rot="18957661">
            <a:off x="4367639" y="3872788"/>
            <a:ext cx="1596959" cy="369332"/>
          </a:xfrm>
          <a:prstGeom prst="rect">
            <a:avLst/>
          </a:prstGeom>
          <a:noFill/>
        </p:spPr>
        <p:txBody>
          <a:bodyPr wrap="square" rtlCol="0">
            <a:spAutoFit/>
          </a:bodyPr>
          <a:lstStyle/>
          <a:p>
            <a:r>
              <a:rPr lang="nl-NL" b="1" dirty="0">
                <a:solidFill>
                  <a:schemeClr val="bg1"/>
                </a:solidFill>
              </a:rPr>
              <a:t>ADDITIEVEN</a:t>
            </a:r>
            <a:endParaRPr lang="nl-BE" b="1" dirty="0">
              <a:solidFill>
                <a:schemeClr val="bg1"/>
              </a:solidFill>
            </a:endParaRPr>
          </a:p>
        </p:txBody>
      </p:sp>
      <p:sp>
        <p:nvSpPr>
          <p:cNvPr id="16" name="Tekstvak 15"/>
          <p:cNvSpPr txBox="1"/>
          <p:nvPr/>
        </p:nvSpPr>
        <p:spPr>
          <a:xfrm>
            <a:off x="5994580" y="2000045"/>
            <a:ext cx="2177807" cy="646331"/>
          </a:xfrm>
          <a:prstGeom prst="rect">
            <a:avLst/>
          </a:prstGeom>
          <a:noFill/>
        </p:spPr>
        <p:txBody>
          <a:bodyPr wrap="square" rtlCol="0">
            <a:spAutoFit/>
          </a:bodyPr>
          <a:lstStyle/>
          <a:p>
            <a:pPr marL="285750" indent="-285750">
              <a:buFontTx/>
              <a:buChar char="-"/>
            </a:pPr>
            <a:r>
              <a:rPr lang="nl-BE" b="1" dirty="0">
                <a:solidFill>
                  <a:schemeClr val="accent2"/>
                </a:solidFill>
              </a:rPr>
              <a:t>Gelatine</a:t>
            </a:r>
          </a:p>
          <a:p>
            <a:pPr marL="285750" indent="-285750">
              <a:buFontTx/>
              <a:buChar char="-"/>
            </a:pPr>
            <a:r>
              <a:rPr lang="nl-NL" b="1" dirty="0">
                <a:solidFill>
                  <a:schemeClr val="accent2"/>
                </a:solidFill>
              </a:rPr>
              <a:t>Zetmeel</a:t>
            </a:r>
          </a:p>
        </p:txBody>
      </p:sp>
      <p:sp>
        <p:nvSpPr>
          <p:cNvPr id="17" name="Tekstvak 16"/>
          <p:cNvSpPr txBox="1"/>
          <p:nvPr/>
        </p:nvSpPr>
        <p:spPr>
          <a:xfrm>
            <a:off x="665127" y="3680286"/>
            <a:ext cx="1994312" cy="646331"/>
          </a:xfrm>
          <a:prstGeom prst="rect">
            <a:avLst/>
          </a:prstGeom>
          <a:noFill/>
        </p:spPr>
        <p:txBody>
          <a:bodyPr wrap="square" rtlCol="0">
            <a:spAutoFit/>
          </a:bodyPr>
          <a:lstStyle/>
          <a:p>
            <a:pPr algn="r"/>
            <a:r>
              <a:rPr lang="nl-NL" b="1" dirty="0">
                <a:solidFill>
                  <a:schemeClr val="accent4"/>
                </a:solidFill>
              </a:rPr>
              <a:t>Fruitsap  </a:t>
            </a:r>
            <a:r>
              <a:rPr lang="nl-NL" dirty="0">
                <a:solidFill>
                  <a:schemeClr val="accent4"/>
                </a:solidFill>
              </a:rPr>
              <a:t>-</a:t>
            </a:r>
          </a:p>
          <a:p>
            <a:pPr algn="r"/>
            <a:r>
              <a:rPr lang="nl-NL" b="1" dirty="0">
                <a:solidFill>
                  <a:schemeClr val="accent4"/>
                </a:solidFill>
              </a:rPr>
              <a:t>Dropextract  </a:t>
            </a:r>
            <a:r>
              <a:rPr lang="nl-NL" dirty="0">
                <a:solidFill>
                  <a:schemeClr val="accent4"/>
                </a:solidFill>
              </a:rPr>
              <a:t>-</a:t>
            </a:r>
            <a:endParaRPr lang="nl-BE" dirty="0">
              <a:solidFill>
                <a:schemeClr val="accent4"/>
              </a:solidFill>
            </a:endParaRPr>
          </a:p>
        </p:txBody>
      </p:sp>
      <p:sp>
        <p:nvSpPr>
          <p:cNvPr id="18" name="Tekstvak 17"/>
          <p:cNvSpPr txBox="1"/>
          <p:nvPr/>
        </p:nvSpPr>
        <p:spPr>
          <a:xfrm>
            <a:off x="6041328" y="3462900"/>
            <a:ext cx="3102672" cy="1200329"/>
          </a:xfrm>
          <a:prstGeom prst="rect">
            <a:avLst/>
          </a:prstGeom>
          <a:noFill/>
        </p:spPr>
        <p:txBody>
          <a:bodyPr wrap="square" rtlCol="0">
            <a:spAutoFit/>
          </a:bodyPr>
          <a:lstStyle/>
          <a:p>
            <a:pPr marL="285750" indent="-285750">
              <a:buFontTx/>
              <a:buChar char="-"/>
            </a:pPr>
            <a:r>
              <a:rPr lang="nl-BE" b="1" dirty="0">
                <a:solidFill>
                  <a:schemeClr val="accent3"/>
                </a:solidFill>
              </a:rPr>
              <a:t>Kleurstoffen</a:t>
            </a:r>
          </a:p>
          <a:p>
            <a:pPr marL="285750" indent="-285750">
              <a:buFontTx/>
              <a:buChar char="-"/>
            </a:pPr>
            <a:r>
              <a:rPr lang="nl-NL" b="1" dirty="0">
                <a:solidFill>
                  <a:schemeClr val="accent3"/>
                </a:solidFill>
              </a:rPr>
              <a:t>Smaakstoffen</a:t>
            </a:r>
          </a:p>
          <a:p>
            <a:pPr marL="285750" indent="-285750">
              <a:buFontTx/>
              <a:buChar char="-"/>
            </a:pPr>
            <a:r>
              <a:rPr lang="nl-NL" b="1" dirty="0">
                <a:solidFill>
                  <a:schemeClr val="accent3"/>
                </a:solidFill>
              </a:rPr>
              <a:t>Zuur of gesuikerd laagje</a:t>
            </a:r>
            <a:endParaRPr lang="nl-NL" b="1" dirty="0"/>
          </a:p>
        </p:txBody>
      </p:sp>
      <p:sp>
        <p:nvSpPr>
          <p:cNvPr id="20" name="Tekstvak 19"/>
          <p:cNvSpPr txBox="1"/>
          <p:nvPr/>
        </p:nvSpPr>
        <p:spPr>
          <a:xfrm>
            <a:off x="6927770" y="2000044"/>
            <a:ext cx="2177807" cy="646331"/>
          </a:xfrm>
          <a:prstGeom prst="rect">
            <a:avLst/>
          </a:prstGeom>
          <a:noFill/>
        </p:spPr>
        <p:txBody>
          <a:bodyPr wrap="square" rtlCol="0">
            <a:spAutoFit/>
          </a:bodyPr>
          <a:lstStyle/>
          <a:p>
            <a:pPr algn="ctr"/>
            <a:r>
              <a:rPr lang="nl-NL" dirty="0">
                <a:solidFill>
                  <a:schemeClr val="accent2"/>
                </a:solidFill>
              </a:rPr>
              <a:t>BEPAALT </a:t>
            </a:r>
            <a:br>
              <a:rPr lang="nl-NL" dirty="0">
                <a:solidFill>
                  <a:schemeClr val="accent2"/>
                </a:solidFill>
              </a:rPr>
            </a:br>
            <a:r>
              <a:rPr lang="nl-NL" dirty="0">
                <a:solidFill>
                  <a:schemeClr val="accent2"/>
                </a:solidFill>
              </a:rPr>
              <a:t>TEXTUUR</a:t>
            </a:r>
            <a:endParaRPr lang="nl-BE" dirty="0">
              <a:solidFill>
                <a:schemeClr val="accent2"/>
              </a:solidFill>
            </a:endParaRPr>
          </a:p>
        </p:txBody>
      </p:sp>
    </p:spTree>
    <p:extLst>
      <p:ext uri="{BB962C8B-B14F-4D97-AF65-F5344CB8AC3E}">
        <p14:creationId xmlns:p14="http://schemas.microsoft.com/office/powerpoint/2010/main" val="3003534392"/>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b="27484"/>
          <a:stretch/>
        </p:blipFill>
        <p:spPr>
          <a:xfrm>
            <a:off x="4375982" y="2750694"/>
            <a:ext cx="4768018" cy="2300629"/>
          </a:xfrm>
          <a:prstGeom prst="rect">
            <a:avLst/>
          </a:prstGeom>
        </p:spPr>
      </p:pic>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t="2585" b="12527"/>
          <a:stretch/>
        </p:blipFill>
        <p:spPr>
          <a:xfrm>
            <a:off x="4375982" y="-31531"/>
            <a:ext cx="4777931" cy="2692286"/>
          </a:xfrm>
          <a:prstGeom prst="rect">
            <a:avLst/>
          </a:prstGeom>
        </p:spPr>
      </p:pic>
      <p:sp>
        <p:nvSpPr>
          <p:cNvPr id="2" name="Rechthoek 1"/>
          <p:cNvSpPr/>
          <p:nvPr/>
        </p:nvSpPr>
        <p:spPr>
          <a:xfrm>
            <a:off x="634084" y="1796586"/>
            <a:ext cx="3017210" cy="2985433"/>
          </a:xfrm>
          <a:prstGeom prst="rect">
            <a:avLst/>
          </a:prstGeom>
        </p:spPr>
        <p:txBody>
          <a:bodyPr wrap="square">
            <a:spAutoFit/>
          </a:bodyPr>
          <a:lstStyle/>
          <a:p>
            <a:r>
              <a:rPr lang="nl-NL" sz="2000" b="1" dirty="0"/>
              <a:t>STAP 1</a:t>
            </a:r>
          </a:p>
          <a:p>
            <a:endParaRPr lang="nl-NL" sz="1400" dirty="0"/>
          </a:p>
          <a:p>
            <a:r>
              <a:rPr lang="nl-NL" sz="1400" dirty="0"/>
              <a:t>We starten met het maken van het deeg van het snoepje. </a:t>
            </a:r>
          </a:p>
          <a:p>
            <a:endParaRPr lang="nl-NL" sz="1400" dirty="0"/>
          </a:p>
          <a:p>
            <a:r>
              <a:rPr lang="nl-NL" sz="1400" dirty="0"/>
              <a:t>We wegen alle ingrediënten goed af en mengen ze onder elkaar.</a:t>
            </a:r>
          </a:p>
          <a:p>
            <a:endParaRPr lang="nl-NL" sz="1400" dirty="0"/>
          </a:p>
          <a:p>
            <a:r>
              <a:rPr lang="nl-NL" sz="1400" dirty="0"/>
              <a:t>Dan brengen we ze aan de kook tot het een plakkerige geheel wordt. Hier voegen we smaakjes en kleurtjes aan toe. </a:t>
            </a:r>
          </a:p>
        </p:txBody>
      </p:sp>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HOE MAAK JE</a:t>
            </a:r>
          </a:p>
          <a:p>
            <a:pPr>
              <a:lnSpc>
                <a:spcPct val="75000"/>
              </a:lnSpc>
            </a:pPr>
            <a:r>
              <a:rPr lang="en-GB" sz="4000" dirty="0">
                <a:solidFill>
                  <a:schemeClr val="accent2"/>
                </a:solidFill>
              </a:rPr>
              <a:t>  EEN SNOEPJE</a:t>
            </a:r>
            <a:endParaRPr lang="en-GB" sz="1800" dirty="0">
              <a:solidFill>
                <a:schemeClr val="accent2"/>
              </a:solidFill>
            </a:endParaRPr>
          </a:p>
        </p:txBody>
      </p:sp>
    </p:spTree>
    <p:extLst>
      <p:ext uri="{BB962C8B-B14F-4D97-AF65-F5344CB8AC3E}">
        <p14:creationId xmlns:p14="http://schemas.microsoft.com/office/powerpoint/2010/main" val="21022294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34084" y="1796586"/>
            <a:ext cx="2786625" cy="2339102"/>
          </a:xfrm>
          <a:prstGeom prst="rect">
            <a:avLst/>
          </a:prstGeom>
        </p:spPr>
        <p:txBody>
          <a:bodyPr wrap="square">
            <a:spAutoFit/>
          </a:bodyPr>
          <a:lstStyle/>
          <a:p>
            <a:r>
              <a:rPr lang="nl-NL" sz="2000" b="1" dirty="0"/>
              <a:t>STAP 2</a:t>
            </a:r>
          </a:p>
          <a:p>
            <a:endParaRPr lang="nl-NL" sz="1400" dirty="0"/>
          </a:p>
          <a:p>
            <a:r>
              <a:rPr lang="nl-NL" sz="1400" dirty="0" err="1"/>
              <a:t>Weverzinnen</a:t>
            </a:r>
            <a:r>
              <a:rPr lang="nl-NL" sz="1400" dirty="0"/>
              <a:t> een leuke vorm van ons snoepje.</a:t>
            </a:r>
          </a:p>
          <a:p>
            <a:endParaRPr lang="nl-NL" sz="1400" dirty="0"/>
          </a:p>
          <a:p>
            <a:r>
              <a:rPr lang="nl-NL" sz="1400" dirty="0"/>
              <a:t>Dan maken we een gipsmodel van deze vorm.</a:t>
            </a:r>
          </a:p>
          <a:p>
            <a:endParaRPr lang="nl-NL" sz="1400" dirty="0"/>
          </a:p>
          <a:p>
            <a:r>
              <a:rPr lang="nl-NL" sz="1400" dirty="0"/>
              <a:t>Deze gipsmodellen worden op een lat gekleefd. </a:t>
            </a:r>
          </a:p>
        </p:txBody>
      </p:sp>
      <p:pic>
        <p:nvPicPr>
          <p:cNvPr id="9" name="Afbeelding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5983" y="1"/>
            <a:ext cx="4768017" cy="2660754"/>
          </a:xfrm>
          <a:prstGeom prst="rect">
            <a:avLst/>
          </a:prstGeom>
        </p:spPr>
      </p:pic>
      <p:pic>
        <p:nvPicPr>
          <p:cNvPr id="11" name="Afbeelding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75983" y="2750694"/>
            <a:ext cx="4768017" cy="2401751"/>
          </a:xfrm>
          <a:prstGeom prst="rect">
            <a:avLst/>
          </a:prstGeom>
        </p:spPr>
      </p:pic>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HOE MAAK JE</a:t>
            </a:r>
          </a:p>
          <a:p>
            <a:pPr>
              <a:lnSpc>
                <a:spcPct val="75000"/>
              </a:lnSpc>
            </a:pPr>
            <a:r>
              <a:rPr lang="en-GB" sz="4000" dirty="0">
                <a:solidFill>
                  <a:schemeClr val="accent2"/>
                </a:solidFill>
              </a:rPr>
              <a:t>  EEN SNOEPJE</a:t>
            </a:r>
            <a:endParaRPr lang="en-GB" sz="1800" dirty="0">
              <a:solidFill>
                <a:schemeClr val="accent2"/>
              </a:solidFill>
            </a:endParaRPr>
          </a:p>
        </p:txBody>
      </p:sp>
    </p:spTree>
    <p:extLst>
      <p:ext uri="{BB962C8B-B14F-4D97-AF65-F5344CB8AC3E}">
        <p14:creationId xmlns:p14="http://schemas.microsoft.com/office/powerpoint/2010/main" val="194088559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cstate="print">
            <a:extLst>
              <a:ext uri="{28A0092B-C50C-407E-A947-70E740481C1C}">
                <a14:useLocalDpi xmlns:a14="http://schemas.microsoft.com/office/drawing/2010/main"/>
              </a:ext>
            </a:extLst>
          </a:blip>
          <a:srcRect t="3361"/>
          <a:stretch/>
        </p:blipFill>
        <p:spPr>
          <a:xfrm>
            <a:off x="4375983" y="63061"/>
            <a:ext cx="4804112" cy="2598253"/>
          </a:xfrm>
          <a:prstGeom prst="rect">
            <a:avLst/>
          </a:prstGeom>
        </p:spPr>
      </p:pic>
      <p:pic>
        <p:nvPicPr>
          <p:cNvPr id="13" name="Afbeelding 12"/>
          <p:cNvPicPr>
            <a:picLocks noChangeAspect="1"/>
          </p:cNvPicPr>
          <p:nvPr/>
        </p:nvPicPr>
        <p:blipFill rotWithShape="1">
          <a:blip r:embed="rId4" cstate="print">
            <a:extLst>
              <a:ext uri="{28A0092B-C50C-407E-A947-70E740481C1C}">
                <a14:useLocalDpi xmlns:a14="http://schemas.microsoft.com/office/drawing/2010/main"/>
              </a:ext>
            </a:extLst>
          </a:blip>
          <a:srcRect l="-1" r="-2666" b="3431"/>
          <a:stretch/>
        </p:blipFill>
        <p:spPr>
          <a:xfrm>
            <a:off x="4380410" y="2750024"/>
            <a:ext cx="4911635" cy="2332779"/>
          </a:xfrm>
          <a:prstGeom prst="rect">
            <a:avLst/>
          </a:prstGeom>
        </p:spPr>
      </p:pic>
      <p:sp>
        <p:nvSpPr>
          <p:cNvPr id="2" name="Rechthoek 1"/>
          <p:cNvSpPr/>
          <p:nvPr/>
        </p:nvSpPr>
        <p:spPr>
          <a:xfrm>
            <a:off x="634084" y="1796586"/>
            <a:ext cx="2786625" cy="2123658"/>
          </a:xfrm>
          <a:prstGeom prst="rect">
            <a:avLst/>
          </a:prstGeom>
        </p:spPr>
        <p:txBody>
          <a:bodyPr wrap="square">
            <a:spAutoFit/>
          </a:bodyPr>
          <a:lstStyle/>
          <a:p>
            <a:r>
              <a:rPr lang="nl-NL" sz="2000" b="1" dirty="0"/>
              <a:t>STAP 3</a:t>
            </a:r>
          </a:p>
          <a:p>
            <a:endParaRPr lang="nl-NL" sz="1400" dirty="0"/>
          </a:p>
          <a:p>
            <a:r>
              <a:rPr lang="nl-NL" sz="1400" dirty="0"/>
              <a:t>Onze gekozen vorm wordt in een bak gevuld met zetmeel gestempeld. </a:t>
            </a:r>
          </a:p>
          <a:p>
            <a:endParaRPr lang="nl-NL" sz="1400" dirty="0"/>
          </a:p>
          <a:p>
            <a:r>
              <a:rPr lang="nl-NL" sz="1400" dirty="0"/>
              <a:t>In de afdruk in het zetmeel kunnen we onze snoepmengeling gieten.</a:t>
            </a:r>
          </a:p>
        </p:txBody>
      </p:sp>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HOE MAAK JE</a:t>
            </a:r>
          </a:p>
          <a:p>
            <a:pPr>
              <a:lnSpc>
                <a:spcPct val="75000"/>
              </a:lnSpc>
            </a:pPr>
            <a:r>
              <a:rPr lang="en-GB" sz="4000" dirty="0">
                <a:solidFill>
                  <a:schemeClr val="accent2"/>
                </a:solidFill>
              </a:rPr>
              <a:t>  EEN SNOEPJE</a:t>
            </a:r>
            <a:endParaRPr lang="en-GB" sz="1800" dirty="0">
              <a:solidFill>
                <a:schemeClr val="accent2"/>
              </a:solidFill>
            </a:endParaRPr>
          </a:p>
        </p:txBody>
      </p:sp>
    </p:spTree>
    <p:extLst>
      <p:ext uri="{BB962C8B-B14F-4D97-AF65-F5344CB8AC3E}">
        <p14:creationId xmlns:p14="http://schemas.microsoft.com/office/powerpoint/2010/main" val="20053897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34084" y="1796586"/>
            <a:ext cx="2786625" cy="2554545"/>
          </a:xfrm>
          <a:prstGeom prst="rect">
            <a:avLst/>
          </a:prstGeom>
        </p:spPr>
        <p:txBody>
          <a:bodyPr wrap="square">
            <a:spAutoFit/>
          </a:bodyPr>
          <a:lstStyle/>
          <a:p>
            <a:r>
              <a:rPr lang="nl-NL" sz="2000" b="1" dirty="0"/>
              <a:t>STAP 4</a:t>
            </a:r>
          </a:p>
          <a:p>
            <a:endParaRPr lang="nl-NL" sz="1400" dirty="0"/>
          </a:p>
          <a:p>
            <a:r>
              <a:rPr lang="nl-NL" sz="1400" dirty="0"/>
              <a:t>De snoepjes moeten nu eerst opstijven voor we ze uit de bak met zetmeel kunnen halen.</a:t>
            </a:r>
          </a:p>
          <a:p>
            <a:endParaRPr lang="nl-NL" sz="1400" dirty="0"/>
          </a:p>
          <a:p>
            <a:r>
              <a:rPr lang="nl-NL" sz="1400" dirty="0"/>
              <a:t>Daarvoor gaan gelatine snoepjes naar koelkamers en zetmeel snoepjes naar droogkamers. </a:t>
            </a:r>
          </a:p>
        </p:txBody>
      </p:sp>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HOE MAAK JE</a:t>
            </a:r>
          </a:p>
          <a:p>
            <a:pPr>
              <a:lnSpc>
                <a:spcPct val="75000"/>
              </a:lnSpc>
            </a:pPr>
            <a:r>
              <a:rPr lang="en-GB" sz="4000" dirty="0">
                <a:solidFill>
                  <a:schemeClr val="accent2"/>
                </a:solidFill>
              </a:rPr>
              <a:t>  EEN SNOEPJE</a:t>
            </a:r>
            <a:endParaRPr lang="en-GB" sz="1800" dirty="0">
              <a:solidFill>
                <a:schemeClr val="accent2"/>
              </a:solidFill>
            </a:endParaRPr>
          </a:p>
        </p:txBody>
      </p:sp>
      <p:pic>
        <p:nvPicPr>
          <p:cNvPr id="6" name="Afbeelding 5"/>
          <p:cNvPicPr>
            <a:picLocks noChangeAspect="1"/>
          </p:cNvPicPr>
          <p:nvPr/>
        </p:nvPicPr>
        <p:blipFill rotWithShape="1">
          <a:blip r:embed="rId3" cstate="print">
            <a:extLst>
              <a:ext uri="{28A0092B-C50C-407E-A947-70E740481C1C}">
                <a14:useLocalDpi xmlns:a14="http://schemas.microsoft.com/office/drawing/2010/main"/>
              </a:ext>
            </a:extLst>
          </a:blip>
          <a:srcRect b="1522"/>
          <a:stretch/>
        </p:blipFill>
        <p:spPr>
          <a:xfrm>
            <a:off x="4380412" y="-12034"/>
            <a:ext cx="4911635" cy="5094837"/>
          </a:xfrm>
          <a:prstGeom prst="rect">
            <a:avLst/>
          </a:prstGeom>
        </p:spPr>
      </p:pic>
    </p:spTree>
    <p:extLst>
      <p:ext uri="{BB962C8B-B14F-4D97-AF65-F5344CB8AC3E}">
        <p14:creationId xmlns:p14="http://schemas.microsoft.com/office/powerpoint/2010/main" val="356091543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34084" y="1796586"/>
            <a:ext cx="3023516" cy="2554545"/>
          </a:xfrm>
          <a:prstGeom prst="rect">
            <a:avLst/>
          </a:prstGeom>
        </p:spPr>
        <p:txBody>
          <a:bodyPr wrap="square">
            <a:spAutoFit/>
          </a:bodyPr>
          <a:lstStyle/>
          <a:p>
            <a:r>
              <a:rPr lang="nl-NL" sz="2000" b="1" dirty="0"/>
              <a:t>STAP 5</a:t>
            </a:r>
          </a:p>
          <a:p>
            <a:endParaRPr lang="nl-NL" sz="1400" dirty="0"/>
          </a:p>
          <a:p>
            <a:r>
              <a:rPr lang="nl-NL" sz="1400" dirty="0"/>
              <a:t>De bakken gevuld met zetmeel worden uitgekapt en de snoepjes worden eruit gezeefd.</a:t>
            </a:r>
          </a:p>
          <a:p>
            <a:endParaRPr lang="nl-NL" sz="1400" dirty="0"/>
          </a:p>
          <a:p>
            <a:r>
              <a:rPr lang="nl-NL" sz="1400" dirty="0"/>
              <a:t>Daarna gaan de snoepjes door een grote draaiende trommel om het overige zetmeel eraf te halen en ze een geoliede, zure of gesuikerde laag te geven.</a:t>
            </a:r>
          </a:p>
        </p:txBody>
      </p:sp>
      <p:sp>
        <p:nvSpPr>
          <p:cNvPr id="7" name="Titel 1"/>
          <p:cNvSpPr txBox="1">
            <a:spLocks/>
          </p:cNvSpPr>
          <p:nvPr/>
        </p:nvSpPr>
        <p:spPr>
          <a:xfrm>
            <a:off x="381670" y="725373"/>
            <a:ext cx="6642966" cy="769801"/>
          </a:xfrm>
          <a:prstGeom prst="rect">
            <a:avLst/>
          </a:prstGeom>
        </p:spPr>
        <p:txBody>
          <a:bodyPr vert="horz" lIns="48600" tIns="27000" rIns="68580" bIns="27000" rtlCol="0" anchor="b" anchorCtr="0">
            <a:noAutofit/>
          </a:bodyPr>
          <a:lstStyle>
            <a:lvl1pPr algn="l" defTabSz="914400" rtl="0" eaLnBrk="1" latinLnBrk="0" hangingPunct="1">
              <a:lnSpc>
                <a:spcPts val="3400"/>
              </a:lnSpc>
              <a:spcBef>
                <a:spcPct val="0"/>
              </a:spcBef>
              <a:buNone/>
              <a:defRPr sz="3800" b="1" kern="1200" cap="all" baseline="0">
                <a:solidFill>
                  <a:schemeClr val="accent1"/>
                </a:solidFill>
                <a:latin typeface="+mj-lt"/>
                <a:ea typeface="+mj-ea"/>
                <a:cs typeface="+mj-cs"/>
              </a:defRPr>
            </a:lvl1pPr>
          </a:lstStyle>
          <a:p>
            <a:pPr>
              <a:lnSpc>
                <a:spcPct val="75000"/>
              </a:lnSpc>
            </a:pPr>
            <a:br>
              <a:rPr lang="en-GB" sz="2100" dirty="0"/>
            </a:br>
            <a:br>
              <a:rPr lang="en-GB" sz="300" dirty="0"/>
            </a:br>
            <a:r>
              <a:rPr lang="en-GB" sz="4000" dirty="0">
                <a:solidFill>
                  <a:schemeClr val="accent2"/>
                </a:solidFill>
              </a:rPr>
              <a:t>HOE MAAK JE</a:t>
            </a:r>
          </a:p>
          <a:p>
            <a:pPr>
              <a:lnSpc>
                <a:spcPct val="75000"/>
              </a:lnSpc>
            </a:pPr>
            <a:r>
              <a:rPr lang="en-GB" sz="4000" dirty="0">
                <a:solidFill>
                  <a:schemeClr val="accent2"/>
                </a:solidFill>
              </a:rPr>
              <a:t>  EEN SNOEPJE</a:t>
            </a:r>
            <a:endParaRPr lang="en-GB" sz="1800" dirty="0">
              <a:solidFill>
                <a:schemeClr val="accent2"/>
              </a:solidFill>
            </a:endParaRPr>
          </a:p>
        </p:txBody>
      </p:sp>
      <p:pic>
        <p:nvPicPr>
          <p:cNvPr id="8" name="Afbeelding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0411" y="-53163"/>
            <a:ext cx="4911635" cy="5209954"/>
          </a:xfrm>
          <a:prstGeom prst="rect">
            <a:avLst/>
          </a:prstGeom>
        </p:spPr>
      </p:pic>
    </p:spTree>
    <p:extLst>
      <p:ext uri="{BB962C8B-B14F-4D97-AF65-F5344CB8AC3E}">
        <p14:creationId xmlns:p14="http://schemas.microsoft.com/office/powerpoint/2010/main" val="3728208343"/>
      </p:ext>
    </p:extLst>
  </p:cSld>
  <p:clrMapOvr>
    <a:masterClrMapping/>
  </p:clrMapOvr>
  <p:transition spd="slow">
    <p:push dir="u"/>
  </p:transition>
</p:sld>
</file>

<file path=ppt/theme/theme1.xml><?xml version="1.0" encoding="utf-8"?>
<a:theme xmlns:a="http://schemas.openxmlformats.org/drawingml/2006/main" name="Kantoorthema">
  <a:themeElements>
    <a:clrScheme name="Astra Sweets colours">
      <a:dk1>
        <a:srgbClr val="000000"/>
      </a:dk1>
      <a:lt1>
        <a:srgbClr val="FFFFFF"/>
      </a:lt1>
      <a:dk2>
        <a:srgbClr val="000000"/>
      </a:dk2>
      <a:lt2>
        <a:srgbClr val="FFFFFF"/>
      </a:lt2>
      <a:accent1>
        <a:srgbClr val="E30613"/>
      </a:accent1>
      <a:accent2>
        <a:srgbClr val="95C11F"/>
      </a:accent2>
      <a:accent3>
        <a:srgbClr val="50BCBD"/>
      </a:accent3>
      <a:accent4>
        <a:srgbClr val="EFD500"/>
      </a:accent4>
      <a:accent5>
        <a:srgbClr val="B31983"/>
      </a:accent5>
      <a:accent6>
        <a:srgbClr val="36302C"/>
      </a:accent6>
      <a:hlink>
        <a:srgbClr val="000000"/>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tra PPT template_Formaat 16-9 - Light" id="{B88480FF-340D-4431-AC7A-82B662518AE7}" vid="{7ABDE519-BBD3-46A8-8931-EBA096E76334}"/>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Astra PPT template_Formaat 16-9 - Light</Template>
  <TotalTime>0</TotalTime>
  <Words>1426</Words>
  <Application>Microsoft Office PowerPoint</Application>
  <PresentationFormat>On-screen Show (16:9)</PresentationFormat>
  <Paragraphs>129</Paragraphs>
  <Slides>12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Kantoorthema</vt:lpstr>
      <vt:lpstr>PowerPoint Presentation</vt:lpstr>
      <vt:lpstr>                                                                                             GESCHIEDENIS  VAN SNOEP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ZIJN ER NOG  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Eve van Breda</dc:creator>
  <cp:lastModifiedBy>Jaap de Graaf</cp:lastModifiedBy>
  <cp:revision>89</cp:revision>
  <dcterms:created xsi:type="dcterms:W3CDTF">2020-10-07T07:20:46Z</dcterms:created>
  <dcterms:modified xsi:type="dcterms:W3CDTF">2021-09-09T08:00:13Z</dcterms:modified>
</cp:coreProperties>
</file>